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A5107FF-6233-44F9-AA9B-F0A0D6D1EA59}" v="10" dt="2024-07-05T06:31:47.9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4" d="100"/>
          <a:sy n="74" d="100"/>
        </p:scale>
        <p:origin x="104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thira Vellattil" userId="23c00ff376f9a433" providerId="LiveId" clId="{7A5107FF-6233-44F9-AA9B-F0A0D6D1EA59}"/>
    <pc:docChg chg="undo custSel addSld delSld modSld">
      <pc:chgData name="Athira Vellattil" userId="23c00ff376f9a433" providerId="LiveId" clId="{7A5107FF-6233-44F9-AA9B-F0A0D6D1EA59}" dt="2024-07-05T13:27:35.606" v="1189" actId="14100"/>
      <pc:docMkLst>
        <pc:docMk/>
      </pc:docMkLst>
      <pc:sldChg chg="modSp mod">
        <pc:chgData name="Athira Vellattil" userId="23c00ff376f9a433" providerId="LiveId" clId="{7A5107FF-6233-44F9-AA9B-F0A0D6D1EA59}" dt="2024-07-05T13:27:35.606" v="1189" actId="14100"/>
        <pc:sldMkLst>
          <pc:docMk/>
          <pc:sldMk cId="111227873" sldId="256"/>
        </pc:sldMkLst>
        <pc:spChg chg="mod">
          <ac:chgData name="Athira Vellattil" userId="23c00ff376f9a433" providerId="LiveId" clId="{7A5107FF-6233-44F9-AA9B-F0A0D6D1EA59}" dt="2024-07-05T13:27:35.606" v="1189" actId="14100"/>
          <ac:spMkLst>
            <pc:docMk/>
            <pc:sldMk cId="111227873" sldId="256"/>
            <ac:spMk id="3" creationId="{12DA49D3-226A-0A86-69FC-20634C2F1E90}"/>
          </ac:spMkLst>
        </pc:spChg>
      </pc:sldChg>
      <pc:sldChg chg="modSp mod">
        <pc:chgData name="Athira Vellattil" userId="23c00ff376f9a433" providerId="LiveId" clId="{7A5107FF-6233-44F9-AA9B-F0A0D6D1EA59}" dt="2024-07-05T05:55:42.607" v="532" actId="20577"/>
        <pc:sldMkLst>
          <pc:docMk/>
          <pc:sldMk cId="977567658" sldId="257"/>
        </pc:sldMkLst>
        <pc:spChg chg="mod">
          <ac:chgData name="Athira Vellattil" userId="23c00ff376f9a433" providerId="LiveId" clId="{7A5107FF-6233-44F9-AA9B-F0A0D6D1EA59}" dt="2024-07-05T05:55:42.607" v="532" actId="20577"/>
          <ac:spMkLst>
            <pc:docMk/>
            <pc:sldMk cId="977567658" sldId="257"/>
            <ac:spMk id="3" creationId="{4EE47AE2-612C-97AE-B31A-5B7F079ADD33}"/>
          </ac:spMkLst>
        </pc:spChg>
      </pc:sldChg>
      <pc:sldChg chg="modSp mod">
        <pc:chgData name="Athira Vellattil" userId="23c00ff376f9a433" providerId="LiveId" clId="{7A5107FF-6233-44F9-AA9B-F0A0D6D1EA59}" dt="2024-07-05T13:27:34.687" v="1188" actId="1076"/>
        <pc:sldMkLst>
          <pc:docMk/>
          <pc:sldMk cId="1156529242" sldId="259"/>
        </pc:sldMkLst>
        <pc:spChg chg="mod">
          <ac:chgData name="Athira Vellattil" userId="23c00ff376f9a433" providerId="LiveId" clId="{7A5107FF-6233-44F9-AA9B-F0A0D6D1EA59}" dt="2024-07-05T13:27:34.141" v="1187" actId="1076"/>
          <ac:spMkLst>
            <pc:docMk/>
            <pc:sldMk cId="1156529242" sldId="259"/>
            <ac:spMk id="2" creationId="{82F18BE1-54B0-D517-4F08-C86EE49BE36F}"/>
          </ac:spMkLst>
        </pc:spChg>
        <pc:spChg chg="mod">
          <ac:chgData name="Athira Vellattil" userId="23c00ff376f9a433" providerId="LiveId" clId="{7A5107FF-6233-44F9-AA9B-F0A0D6D1EA59}" dt="2024-07-05T13:27:34.687" v="1188" actId="1076"/>
          <ac:spMkLst>
            <pc:docMk/>
            <pc:sldMk cId="1156529242" sldId="259"/>
            <ac:spMk id="3" creationId="{DE5AB019-EC84-025B-031E-CB34D3C2D4B4}"/>
          </ac:spMkLst>
        </pc:spChg>
        <pc:picChg chg="mod">
          <ac:chgData name="Athira Vellattil" userId="23c00ff376f9a433" providerId="LiveId" clId="{7A5107FF-6233-44F9-AA9B-F0A0D6D1EA59}" dt="2024-07-05T04:30:48.352" v="0" actId="14100"/>
          <ac:picMkLst>
            <pc:docMk/>
            <pc:sldMk cId="1156529242" sldId="259"/>
            <ac:picMk id="5" creationId="{270A7F04-2C7D-BA31-80F9-D66CD1F54B19}"/>
          </ac:picMkLst>
        </pc:picChg>
      </pc:sldChg>
      <pc:sldChg chg="new del">
        <pc:chgData name="Athira Vellattil" userId="23c00ff376f9a433" providerId="LiveId" clId="{7A5107FF-6233-44F9-AA9B-F0A0D6D1EA59}" dt="2024-07-05T04:40:59.123" v="2" actId="47"/>
        <pc:sldMkLst>
          <pc:docMk/>
          <pc:sldMk cId="2559464253" sldId="260"/>
        </pc:sldMkLst>
      </pc:sldChg>
      <pc:sldChg chg="addSp delSp modSp new mod">
        <pc:chgData name="Athira Vellattil" userId="23c00ff376f9a433" providerId="LiveId" clId="{7A5107FF-6233-44F9-AA9B-F0A0D6D1EA59}" dt="2024-07-05T06:32:03.786" v="1182" actId="1076"/>
        <pc:sldMkLst>
          <pc:docMk/>
          <pc:sldMk cId="3098884226" sldId="260"/>
        </pc:sldMkLst>
        <pc:spChg chg="mod">
          <ac:chgData name="Athira Vellattil" userId="23c00ff376f9a433" providerId="LiveId" clId="{7A5107FF-6233-44F9-AA9B-F0A0D6D1EA59}" dt="2024-07-05T04:42:01.169" v="20" actId="20577"/>
          <ac:spMkLst>
            <pc:docMk/>
            <pc:sldMk cId="3098884226" sldId="260"/>
            <ac:spMk id="2" creationId="{614E2D5F-2674-788F-8AD2-8C8B7B4270D1}"/>
          </ac:spMkLst>
        </pc:spChg>
        <pc:spChg chg="mod">
          <ac:chgData name="Athira Vellattil" userId="23c00ff376f9a433" providerId="LiveId" clId="{7A5107FF-6233-44F9-AA9B-F0A0D6D1EA59}" dt="2024-07-05T04:45:42.246" v="43" actId="14100"/>
          <ac:spMkLst>
            <pc:docMk/>
            <pc:sldMk cId="3098884226" sldId="260"/>
            <ac:spMk id="3" creationId="{B52DE31E-81F7-2DD7-6DD4-2654AE72CEAE}"/>
          </ac:spMkLst>
        </pc:spChg>
        <pc:picChg chg="add mod">
          <ac:chgData name="Athira Vellattil" userId="23c00ff376f9a433" providerId="LiveId" clId="{7A5107FF-6233-44F9-AA9B-F0A0D6D1EA59}" dt="2024-07-05T06:32:03.786" v="1182" actId="1076"/>
          <ac:picMkLst>
            <pc:docMk/>
            <pc:sldMk cId="3098884226" sldId="260"/>
            <ac:picMk id="5" creationId="{65278AAB-1787-B285-CFFC-32CFAC59DE13}"/>
          </ac:picMkLst>
        </pc:picChg>
        <pc:picChg chg="add del mod">
          <ac:chgData name="Athira Vellattil" userId="23c00ff376f9a433" providerId="LiveId" clId="{7A5107FF-6233-44F9-AA9B-F0A0D6D1EA59}" dt="2024-07-05T04:50:39.862" v="45" actId="478"/>
          <ac:picMkLst>
            <pc:docMk/>
            <pc:sldMk cId="3098884226" sldId="260"/>
            <ac:picMk id="5" creationId="{8D5F0889-BFE3-FB67-B818-176F6D7AFFB4}"/>
          </ac:picMkLst>
        </pc:picChg>
      </pc:sldChg>
      <pc:sldChg chg="modSp new mod">
        <pc:chgData name="Athira Vellattil" userId="23c00ff376f9a433" providerId="LiveId" clId="{7A5107FF-6233-44F9-AA9B-F0A0D6D1EA59}" dt="2024-07-05T04:58:36.501" v="123" actId="255"/>
        <pc:sldMkLst>
          <pc:docMk/>
          <pc:sldMk cId="1359289303" sldId="261"/>
        </pc:sldMkLst>
        <pc:spChg chg="mod">
          <ac:chgData name="Athira Vellattil" userId="23c00ff376f9a433" providerId="LiveId" clId="{7A5107FF-6233-44F9-AA9B-F0A0D6D1EA59}" dt="2024-07-05T04:53:40.092" v="57" actId="20577"/>
          <ac:spMkLst>
            <pc:docMk/>
            <pc:sldMk cId="1359289303" sldId="261"/>
            <ac:spMk id="2" creationId="{02C75E3F-1F13-A1CC-0C80-493D806A87B2}"/>
          </ac:spMkLst>
        </pc:spChg>
        <pc:spChg chg="mod">
          <ac:chgData name="Athira Vellattil" userId="23c00ff376f9a433" providerId="LiveId" clId="{7A5107FF-6233-44F9-AA9B-F0A0D6D1EA59}" dt="2024-07-05T04:58:36.501" v="123" actId="255"/>
          <ac:spMkLst>
            <pc:docMk/>
            <pc:sldMk cId="1359289303" sldId="261"/>
            <ac:spMk id="3" creationId="{4B619A59-5ABB-DB43-11C0-AABCCC761D3F}"/>
          </ac:spMkLst>
        </pc:spChg>
      </pc:sldChg>
      <pc:sldChg chg="modSp new mod">
        <pc:chgData name="Athira Vellattil" userId="23c00ff376f9a433" providerId="LiveId" clId="{7A5107FF-6233-44F9-AA9B-F0A0D6D1EA59}" dt="2024-07-05T04:59:59.675" v="146" actId="20577"/>
        <pc:sldMkLst>
          <pc:docMk/>
          <pc:sldMk cId="3040242273" sldId="262"/>
        </pc:sldMkLst>
        <pc:spChg chg="mod">
          <ac:chgData name="Athira Vellattil" userId="23c00ff376f9a433" providerId="LiveId" clId="{7A5107FF-6233-44F9-AA9B-F0A0D6D1EA59}" dt="2024-07-05T04:57:31.687" v="113" actId="20577"/>
          <ac:spMkLst>
            <pc:docMk/>
            <pc:sldMk cId="3040242273" sldId="262"/>
            <ac:spMk id="2" creationId="{1B0338BA-F19E-4E6F-7FBD-9BC438734F91}"/>
          </ac:spMkLst>
        </pc:spChg>
        <pc:spChg chg="mod">
          <ac:chgData name="Athira Vellattil" userId="23c00ff376f9a433" providerId="LiveId" clId="{7A5107FF-6233-44F9-AA9B-F0A0D6D1EA59}" dt="2024-07-05T04:59:59.675" v="146" actId="20577"/>
          <ac:spMkLst>
            <pc:docMk/>
            <pc:sldMk cId="3040242273" sldId="262"/>
            <ac:spMk id="3" creationId="{2FDD0A01-9CA7-0938-3AD5-DD1767338015}"/>
          </ac:spMkLst>
        </pc:spChg>
      </pc:sldChg>
      <pc:sldChg chg="modSp new mod">
        <pc:chgData name="Athira Vellattil" userId="23c00ff376f9a433" providerId="LiveId" clId="{7A5107FF-6233-44F9-AA9B-F0A0D6D1EA59}" dt="2024-07-05T05:41:47.893" v="196" actId="27636"/>
        <pc:sldMkLst>
          <pc:docMk/>
          <pc:sldMk cId="4012832050" sldId="263"/>
        </pc:sldMkLst>
        <pc:spChg chg="mod">
          <ac:chgData name="Athira Vellattil" userId="23c00ff376f9a433" providerId="LiveId" clId="{7A5107FF-6233-44F9-AA9B-F0A0D6D1EA59}" dt="2024-07-05T05:39:36.469" v="161" actId="20577"/>
          <ac:spMkLst>
            <pc:docMk/>
            <pc:sldMk cId="4012832050" sldId="263"/>
            <ac:spMk id="2" creationId="{29AFB642-6571-A740-CDB4-DE996A0D013F}"/>
          </ac:spMkLst>
        </pc:spChg>
        <pc:spChg chg="mod">
          <ac:chgData name="Athira Vellattil" userId="23c00ff376f9a433" providerId="LiveId" clId="{7A5107FF-6233-44F9-AA9B-F0A0D6D1EA59}" dt="2024-07-05T05:41:47.893" v="196" actId="27636"/>
          <ac:spMkLst>
            <pc:docMk/>
            <pc:sldMk cId="4012832050" sldId="263"/>
            <ac:spMk id="3" creationId="{606732EC-3888-CA00-8817-A1BCB01F892A}"/>
          </ac:spMkLst>
        </pc:spChg>
      </pc:sldChg>
      <pc:sldChg chg="modSp new mod">
        <pc:chgData name="Athira Vellattil" userId="23c00ff376f9a433" providerId="LiveId" clId="{7A5107FF-6233-44F9-AA9B-F0A0D6D1EA59}" dt="2024-07-05T05:42:37.838" v="210" actId="255"/>
        <pc:sldMkLst>
          <pc:docMk/>
          <pc:sldMk cId="2527685544" sldId="264"/>
        </pc:sldMkLst>
        <pc:spChg chg="mod">
          <ac:chgData name="Athira Vellattil" userId="23c00ff376f9a433" providerId="LiveId" clId="{7A5107FF-6233-44F9-AA9B-F0A0D6D1EA59}" dt="2024-07-05T05:42:07.734" v="205" actId="20577"/>
          <ac:spMkLst>
            <pc:docMk/>
            <pc:sldMk cId="2527685544" sldId="264"/>
            <ac:spMk id="2" creationId="{5C5B8CF4-D8D1-D09C-54E5-83B08FA311DF}"/>
          </ac:spMkLst>
        </pc:spChg>
        <pc:spChg chg="mod">
          <ac:chgData name="Athira Vellattil" userId="23c00ff376f9a433" providerId="LiveId" clId="{7A5107FF-6233-44F9-AA9B-F0A0D6D1EA59}" dt="2024-07-05T05:42:37.838" v="210" actId="255"/>
          <ac:spMkLst>
            <pc:docMk/>
            <pc:sldMk cId="2527685544" sldId="264"/>
            <ac:spMk id="3" creationId="{5AD1DCFE-36BE-4A2E-4E5C-9618B4B47BCE}"/>
          </ac:spMkLst>
        </pc:spChg>
      </pc:sldChg>
      <pc:sldChg chg="modSp new mod">
        <pc:chgData name="Athira Vellattil" userId="23c00ff376f9a433" providerId="LiveId" clId="{7A5107FF-6233-44F9-AA9B-F0A0D6D1EA59}" dt="2024-07-05T05:53:45.019" v="472" actId="20577"/>
        <pc:sldMkLst>
          <pc:docMk/>
          <pc:sldMk cId="994474320" sldId="265"/>
        </pc:sldMkLst>
        <pc:spChg chg="mod">
          <ac:chgData name="Athira Vellattil" userId="23c00ff376f9a433" providerId="LiveId" clId="{7A5107FF-6233-44F9-AA9B-F0A0D6D1EA59}" dt="2024-07-05T05:44:46.238" v="232" actId="20577"/>
          <ac:spMkLst>
            <pc:docMk/>
            <pc:sldMk cId="994474320" sldId="265"/>
            <ac:spMk id="2" creationId="{9632FA96-89AD-C31F-5DB9-AA8D5361E60B}"/>
          </ac:spMkLst>
        </pc:spChg>
        <pc:spChg chg="mod">
          <ac:chgData name="Athira Vellattil" userId="23c00ff376f9a433" providerId="LiveId" clId="{7A5107FF-6233-44F9-AA9B-F0A0D6D1EA59}" dt="2024-07-05T05:53:45.019" v="472" actId="20577"/>
          <ac:spMkLst>
            <pc:docMk/>
            <pc:sldMk cId="994474320" sldId="265"/>
            <ac:spMk id="3" creationId="{1C638A71-EE42-4B4B-2EF1-DC3F16510390}"/>
          </ac:spMkLst>
        </pc:spChg>
      </pc:sldChg>
      <pc:sldChg chg="addSp delSp modSp new mod">
        <pc:chgData name="Athira Vellattil" userId="23c00ff376f9a433" providerId="LiveId" clId="{7A5107FF-6233-44F9-AA9B-F0A0D6D1EA59}" dt="2024-07-05T06:04:40.745" v="713" actId="1076"/>
        <pc:sldMkLst>
          <pc:docMk/>
          <pc:sldMk cId="1940430900" sldId="266"/>
        </pc:sldMkLst>
        <pc:spChg chg="mod">
          <ac:chgData name="Athira Vellattil" userId="23c00ff376f9a433" providerId="LiveId" clId="{7A5107FF-6233-44F9-AA9B-F0A0D6D1EA59}" dt="2024-07-05T05:57:03.264" v="559" actId="20577"/>
          <ac:spMkLst>
            <pc:docMk/>
            <pc:sldMk cId="1940430900" sldId="266"/>
            <ac:spMk id="2" creationId="{C90259CB-8F73-5457-07CA-329A7B6E8A46}"/>
          </ac:spMkLst>
        </pc:spChg>
        <pc:spChg chg="mod">
          <ac:chgData name="Athira Vellattil" userId="23c00ff376f9a433" providerId="LiveId" clId="{7A5107FF-6233-44F9-AA9B-F0A0D6D1EA59}" dt="2024-07-05T06:02:47.630" v="705" actId="20577"/>
          <ac:spMkLst>
            <pc:docMk/>
            <pc:sldMk cId="1940430900" sldId="266"/>
            <ac:spMk id="3" creationId="{2FCAAC41-60EE-6263-F127-F09CF1C018B6}"/>
          </ac:spMkLst>
        </pc:spChg>
        <pc:graphicFrameChg chg="add del modGraphic">
          <ac:chgData name="Athira Vellattil" userId="23c00ff376f9a433" providerId="LiveId" clId="{7A5107FF-6233-44F9-AA9B-F0A0D6D1EA59}" dt="2024-07-05T05:57:10.238" v="560" actId="478"/>
          <ac:graphicFrameMkLst>
            <pc:docMk/>
            <pc:sldMk cId="1940430900" sldId="266"/>
            <ac:graphicFrameMk id="5" creationId="{C6F41E6D-A77B-3E3C-971D-AE62F2B35C59}"/>
          </ac:graphicFrameMkLst>
        </pc:graphicFrameChg>
        <pc:picChg chg="add mod">
          <ac:chgData name="Athira Vellattil" userId="23c00ff376f9a433" providerId="LiveId" clId="{7A5107FF-6233-44F9-AA9B-F0A0D6D1EA59}" dt="2024-07-05T06:04:40.745" v="713" actId="1076"/>
          <ac:picMkLst>
            <pc:docMk/>
            <pc:sldMk cId="1940430900" sldId="266"/>
            <ac:picMk id="7" creationId="{C3F94132-6AB0-8827-0AF7-30BB2C21DD82}"/>
          </ac:picMkLst>
        </pc:picChg>
      </pc:sldChg>
      <pc:sldChg chg="addSp delSp modSp new mod">
        <pc:chgData name="Athira Vellattil" userId="23c00ff376f9a433" providerId="LiveId" clId="{7A5107FF-6233-44F9-AA9B-F0A0D6D1EA59}" dt="2024-07-05T06:10:11.786" v="817" actId="931"/>
        <pc:sldMkLst>
          <pc:docMk/>
          <pc:sldMk cId="2590836908" sldId="267"/>
        </pc:sldMkLst>
        <pc:spChg chg="mod">
          <ac:chgData name="Athira Vellattil" userId="23c00ff376f9a433" providerId="LiveId" clId="{7A5107FF-6233-44F9-AA9B-F0A0D6D1EA59}" dt="2024-07-05T06:07:40.229" v="736" actId="255"/>
          <ac:spMkLst>
            <pc:docMk/>
            <pc:sldMk cId="2590836908" sldId="267"/>
            <ac:spMk id="2" creationId="{E408F2E5-6F68-515A-EA42-59461C4D9DAA}"/>
          </ac:spMkLst>
        </pc:spChg>
        <pc:spChg chg="del mod">
          <ac:chgData name="Athira Vellattil" userId="23c00ff376f9a433" providerId="LiveId" clId="{7A5107FF-6233-44F9-AA9B-F0A0D6D1EA59}" dt="2024-07-05T06:10:11.786" v="817" actId="931"/>
          <ac:spMkLst>
            <pc:docMk/>
            <pc:sldMk cId="2590836908" sldId="267"/>
            <ac:spMk id="3" creationId="{2E5C1D8E-7AB6-D7A1-17C3-DB8C063841E4}"/>
          </ac:spMkLst>
        </pc:spChg>
        <pc:picChg chg="add mod">
          <ac:chgData name="Athira Vellattil" userId="23c00ff376f9a433" providerId="LiveId" clId="{7A5107FF-6233-44F9-AA9B-F0A0D6D1EA59}" dt="2024-07-05T06:10:11.786" v="817" actId="931"/>
          <ac:picMkLst>
            <pc:docMk/>
            <pc:sldMk cId="2590836908" sldId="267"/>
            <ac:picMk id="5" creationId="{CC66A398-C6DC-E649-0D9C-913811F35DEC}"/>
          </ac:picMkLst>
        </pc:picChg>
      </pc:sldChg>
      <pc:sldChg chg="addSp delSp modSp new mod">
        <pc:chgData name="Athira Vellattil" userId="23c00ff376f9a433" providerId="LiveId" clId="{7A5107FF-6233-44F9-AA9B-F0A0D6D1EA59}" dt="2024-07-05T06:13:46.592" v="823" actId="931"/>
        <pc:sldMkLst>
          <pc:docMk/>
          <pc:sldMk cId="3212109035" sldId="268"/>
        </pc:sldMkLst>
        <pc:spChg chg="del">
          <ac:chgData name="Athira Vellattil" userId="23c00ff376f9a433" providerId="LiveId" clId="{7A5107FF-6233-44F9-AA9B-F0A0D6D1EA59}" dt="2024-07-05T06:10:56.138" v="819" actId="478"/>
          <ac:spMkLst>
            <pc:docMk/>
            <pc:sldMk cId="3212109035" sldId="268"/>
            <ac:spMk id="2" creationId="{B10A1F25-BA75-A234-F5ED-F1342786BD69}"/>
          </ac:spMkLst>
        </pc:spChg>
        <pc:spChg chg="del mod">
          <ac:chgData name="Athira Vellattil" userId="23c00ff376f9a433" providerId="LiveId" clId="{7A5107FF-6233-44F9-AA9B-F0A0D6D1EA59}" dt="2024-07-05T06:11:16.152" v="821" actId="931"/>
          <ac:spMkLst>
            <pc:docMk/>
            <pc:sldMk cId="3212109035" sldId="268"/>
            <ac:spMk id="3" creationId="{F2CA14BD-A636-0C3C-D770-9ABA390B3089}"/>
          </ac:spMkLst>
        </pc:spChg>
        <pc:spChg chg="add del mod">
          <ac:chgData name="Athira Vellattil" userId="23c00ff376f9a433" providerId="LiveId" clId="{7A5107FF-6233-44F9-AA9B-F0A0D6D1EA59}" dt="2024-07-05T06:13:46.592" v="823" actId="931"/>
          <ac:spMkLst>
            <pc:docMk/>
            <pc:sldMk cId="3212109035" sldId="268"/>
            <ac:spMk id="7" creationId="{B0D7070C-6FA6-C9B7-0BE8-CCF4FDFEC9EA}"/>
          </ac:spMkLst>
        </pc:spChg>
        <pc:picChg chg="add del mod">
          <ac:chgData name="Athira Vellattil" userId="23c00ff376f9a433" providerId="LiveId" clId="{7A5107FF-6233-44F9-AA9B-F0A0D6D1EA59}" dt="2024-07-05T06:11:23.114" v="822" actId="478"/>
          <ac:picMkLst>
            <pc:docMk/>
            <pc:sldMk cId="3212109035" sldId="268"/>
            <ac:picMk id="5" creationId="{5B97518A-0737-BBAC-8CAD-59DC373354B3}"/>
          </ac:picMkLst>
        </pc:picChg>
        <pc:picChg chg="add mod">
          <ac:chgData name="Athira Vellattil" userId="23c00ff376f9a433" providerId="LiveId" clId="{7A5107FF-6233-44F9-AA9B-F0A0D6D1EA59}" dt="2024-07-05T06:13:46.592" v="823" actId="931"/>
          <ac:picMkLst>
            <pc:docMk/>
            <pc:sldMk cId="3212109035" sldId="268"/>
            <ac:picMk id="9" creationId="{FF664FCE-48FB-7354-82D0-8A10CA3B8FF3}"/>
          </ac:picMkLst>
        </pc:picChg>
      </pc:sldChg>
      <pc:sldChg chg="addSp delSp modSp new mod">
        <pc:chgData name="Athira Vellattil" userId="23c00ff376f9a433" providerId="LiveId" clId="{7A5107FF-6233-44F9-AA9B-F0A0D6D1EA59}" dt="2024-07-05T06:15:33.697" v="853" actId="931"/>
        <pc:sldMkLst>
          <pc:docMk/>
          <pc:sldMk cId="590795970" sldId="269"/>
        </pc:sldMkLst>
        <pc:spChg chg="mod">
          <ac:chgData name="Athira Vellattil" userId="23c00ff376f9a433" providerId="LiveId" clId="{7A5107FF-6233-44F9-AA9B-F0A0D6D1EA59}" dt="2024-07-05T06:14:58.783" v="852" actId="20577"/>
          <ac:spMkLst>
            <pc:docMk/>
            <pc:sldMk cId="590795970" sldId="269"/>
            <ac:spMk id="2" creationId="{52CA427C-04DB-ACFD-EF5F-4122A40171E0}"/>
          </ac:spMkLst>
        </pc:spChg>
        <pc:spChg chg="del">
          <ac:chgData name="Athira Vellattil" userId="23c00ff376f9a433" providerId="LiveId" clId="{7A5107FF-6233-44F9-AA9B-F0A0D6D1EA59}" dt="2024-07-05T06:15:33.697" v="853" actId="931"/>
          <ac:spMkLst>
            <pc:docMk/>
            <pc:sldMk cId="590795970" sldId="269"/>
            <ac:spMk id="3" creationId="{65A76CD7-963B-CB11-62C6-B2ADE718221C}"/>
          </ac:spMkLst>
        </pc:spChg>
        <pc:picChg chg="add mod">
          <ac:chgData name="Athira Vellattil" userId="23c00ff376f9a433" providerId="LiveId" clId="{7A5107FF-6233-44F9-AA9B-F0A0D6D1EA59}" dt="2024-07-05T06:15:33.697" v="853" actId="931"/>
          <ac:picMkLst>
            <pc:docMk/>
            <pc:sldMk cId="590795970" sldId="269"/>
            <ac:picMk id="5" creationId="{C29A0C3A-220B-BE6C-FAFC-90930EEE374C}"/>
          </ac:picMkLst>
        </pc:picChg>
      </pc:sldChg>
      <pc:sldChg chg="addSp delSp modSp new mod">
        <pc:chgData name="Athira Vellattil" userId="23c00ff376f9a433" providerId="LiveId" clId="{7A5107FF-6233-44F9-AA9B-F0A0D6D1EA59}" dt="2024-07-05T06:17:45.929" v="917" actId="14100"/>
        <pc:sldMkLst>
          <pc:docMk/>
          <pc:sldMk cId="1782448782" sldId="270"/>
        </pc:sldMkLst>
        <pc:spChg chg="del">
          <ac:chgData name="Athira Vellattil" userId="23c00ff376f9a433" providerId="LiveId" clId="{7A5107FF-6233-44F9-AA9B-F0A0D6D1EA59}" dt="2024-07-05T06:16:11.927" v="855" actId="478"/>
          <ac:spMkLst>
            <pc:docMk/>
            <pc:sldMk cId="1782448782" sldId="270"/>
            <ac:spMk id="2" creationId="{6F21CFEA-9E31-2AA9-3003-F30DD2D3C840}"/>
          </ac:spMkLst>
        </pc:spChg>
        <pc:spChg chg="mod">
          <ac:chgData name="Athira Vellattil" userId="23c00ff376f9a433" providerId="LiveId" clId="{7A5107FF-6233-44F9-AA9B-F0A0D6D1EA59}" dt="2024-07-05T06:17:34.825" v="914" actId="1035"/>
          <ac:spMkLst>
            <pc:docMk/>
            <pc:sldMk cId="1782448782" sldId="270"/>
            <ac:spMk id="3" creationId="{6D1811B8-463D-6812-3CBE-8B20243CF297}"/>
          </ac:spMkLst>
        </pc:spChg>
        <pc:picChg chg="add mod">
          <ac:chgData name="Athira Vellattil" userId="23c00ff376f9a433" providerId="LiveId" clId="{7A5107FF-6233-44F9-AA9B-F0A0D6D1EA59}" dt="2024-07-05T06:17:45.929" v="917" actId="14100"/>
          <ac:picMkLst>
            <pc:docMk/>
            <pc:sldMk cId="1782448782" sldId="270"/>
            <ac:picMk id="5" creationId="{F059CF52-3802-633C-7476-B1B1C880667B}"/>
          </ac:picMkLst>
        </pc:picChg>
      </pc:sldChg>
      <pc:sldChg chg="addSp delSp modSp new mod">
        <pc:chgData name="Athira Vellattil" userId="23c00ff376f9a433" providerId="LiveId" clId="{7A5107FF-6233-44F9-AA9B-F0A0D6D1EA59}" dt="2024-07-05T06:21:14.101" v="1030" actId="1076"/>
        <pc:sldMkLst>
          <pc:docMk/>
          <pc:sldMk cId="2075068970" sldId="271"/>
        </pc:sldMkLst>
        <pc:spChg chg="del">
          <ac:chgData name="Athira Vellattil" userId="23c00ff376f9a433" providerId="LiveId" clId="{7A5107FF-6233-44F9-AA9B-F0A0D6D1EA59}" dt="2024-07-05T06:18:55.521" v="919" actId="478"/>
          <ac:spMkLst>
            <pc:docMk/>
            <pc:sldMk cId="2075068970" sldId="271"/>
            <ac:spMk id="2" creationId="{76447C92-DEF6-C5D4-EBFF-BE6388CA881E}"/>
          </ac:spMkLst>
        </pc:spChg>
        <pc:spChg chg="mod">
          <ac:chgData name="Athira Vellattil" userId="23c00ff376f9a433" providerId="LiveId" clId="{7A5107FF-6233-44F9-AA9B-F0A0D6D1EA59}" dt="2024-07-05T06:20:53.180" v="1026" actId="14100"/>
          <ac:spMkLst>
            <pc:docMk/>
            <pc:sldMk cId="2075068970" sldId="271"/>
            <ac:spMk id="3" creationId="{34B11BDE-71FB-3937-E9BB-46FC53207070}"/>
          </ac:spMkLst>
        </pc:spChg>
        <pc:picChg chg="add mod">
          <ac:chgData name="Athira Vellattil" userId="23c00ff376f9a433" providerId="LiveId" clId="{7A5107FF-6233-44F9-AA9B-F0A0D6D1EA59}" dt="2024-07-05T06:20:16.870" v="938" actId="14100"/>
          <ac:picMkLst>
            <pc:docMk/>
            <pc:sldMk cId="2075068970" sldId="271"/>
            <ac:picMk id="5" creationId="{99B6D88F-9FA6-538F-FB9E-D69735943128}"/>
          </ac:picMkLst>
        </pc:picChg>
        <pc:picChg chg="add mod">
          <ac:chgData name="Athira Vellattil" userId="23c00ff376f9a433" providerId="LiveId" clId="{7A5107FF-6233-44F9-AA9B-F0A0D6D1EA59}" dt="2024-07-05T06:21:14.101" v="1030" actId="1076"/>
          <ac:picMkLst>
            <pc:docMk/>
            <pc:sldMk cId="2075068970" sldId="271"/>
            <ac:picMk id="7" creationId="{ACDC4C78-AEC2-FBB6-D883-A104F19E7503}"/>
          </ac:picMkLst>
        </pc:picChg>
      </pc:sldChg>
      <pc:sldChg chg="modSp new mod">
        <pc:chgData name="Athira Vellattil" userId="23c00ff376f9a433" providerId="LiveId" clId="{7A5107FF-6233-44F9-AA9B-F0A0D6D1EA59}" dt="2024-07-05T06:24:43.780" v="1086" actId="14100"/>
        <pc:sldMkLst>
          <pc:docMk/>
          <pc:sldMk cId="1679706107" sldId="272"/>
        </pc:sldMkLst>
        <pc:spChg chg="mod">
          <ac:chgData name="Athira Vellattil" userId="23c00ff376f9a433" providerId="LiveId" clId="{7A5107FF-6233-44F9-AA9B-F0A0D6D1EA59}" dt="2024-07-05T06:24:40.064" v="1085" actId="14100"/>
          <ac:spMkLst>
            <pc:docMk/>
            <pc:sldMk cId="1679706107" sldId="272"/>
            <ac:spMk id="2" creationId="{95274B5E-5B0A-3B6D-C5C1-5D395CAA86E9}"/>
          </ac:spMkLst>
        </pc:spChg>
        <pc:spChg chg="mod">
          <ac:chgData name="Athira Vellattil" userId="23c00ff376f9a433" providerId="LiveId" clId="{7A5107FF-6233-44F9-AA9B-F0A0D6D1EA59}" dt="2024-07-05T06:24:43.780" v="1086" actId="14100"/>
          <ac:spMkLst>
            <pc:docMk/>
            <pc:sldMk cId="1679706107" sldId="272"/>
            <ac:spMk id="3" creationId="{D51A439A-6CA7-344C-EC60-B2BF00D12C7C}"/>
          </ac:spMkLst>
        </pc:spChg>
      </pc:sldChg>
      <pc:sldChg chg="modSp new mod">
        <pc:chgData name="Athira Vellattil" userId="23c00ff376f9a433" providerId="LiveId" clId="{7A5107FF-6233-44F9-AA9B-F0A0D6D1EA59}" dt="2024-07-05T06:25:49.405" v="1106" actId="5793"/>
        <pc:sldMkLst>
          <pc:docMk/>
          <pc:sldMk cId="2157161542" sldId="273"/>
        </pc:sldMkLst>
        <pc:spChg chg="mod">
          <ac:chgData name="Athira Vellattil" userId="23c00ff376f9a433" providerId="LiveId" clId="{7A5107FF-6233-44F9-AA9B-F0A0D6D1EA59}" dt="2024-07-05T06:25:10.726" v="1099" actId="20577"/>
          <ac:spMkLst>
            <pc:docMk/>
            <pc:sldMk cId="2157161542" sldId="273"/>
            <ac:spMk id="2" creationId="{6565C6EE-CE60-94C9-4EC2-B843EBF7EA2D}"/>
          </ac:spMkLst>
        </pc:spChg>
        <pc:spChg chg="mod">
          <ac:chgData name="Athira Vellattil" userId="23c00ff376f9a433" providerId="LiveId" clId="{7A5107FF-6233-44F9-AA9B-F0A0D6D1EA59}" dt="2024-07-05T06:25:49.405" v="1106" actId="5793"/>
          <ac:spMkLst>
            <pc:docMk/>
            <pc:sldMk cId="2157161542" sldId="273"/>
            <ac:spMk id="3" creationId="{E74C6F26-FF10-098F-AF88-F35615B3FE1F}"/>
          </ac:spMkLst>
        </pc:spChg>
      </pc:sldChg>
      <pc:sldChg chg="delSp modSp new mod">
        <pc:chgData name="Athira Vellattil" userId="23c00ff376f9a433" providerId="LiveId" clId="{7A5107FF-6233-44F9-AA9B-F0A0D6D1EA59}" dt="2024-07-05T06:30:13.545" v="1176" actId="14100"/>
        <pc:sldMkLst>
          <pc:docMk/>
          <pc:sldMk cId="2911853876" sldId="274"/>
        </pc:sldMkLst>
        <pc:spChg chg="mod">
          <ac:chgData name="Athira Vellattil" userId="23c00ff376f9a433" providerId="LiveId" clId="{7A5107FF-6233-44F9-AA9B-F0A0D6D1EA59}" dt="2024-07-05T06:30:13.545" v="1176" actId="14100"/>
          <ac:spMkLst>
            <pc:docMk/>
            <pc:sldMk cId="2911853876" sldId="274"/>
            <ac:spMk id="2" creationId="{60908C10-4F54-DCDE-A951-71B0B2E5463B}"/>
          </ac:spMkLst>
        </pc:spChg>
        <pc:spChg chg="del">
          <ac:chgData name="Athira Vellattil" userId="23c00ff376f9a433" providerId="LiveId" clId="{7A5107FF-6233-44F9-AA9B-F0A0D6D1EA59}" dt="2024-07-05T06:29:56.485" v="1158" actId="478"/>
          <ac:spMkLst>
            <pc:docMk/>
            <pc:sldMk cId="2911853876" sldId="274"/>
            <ac:spMk id="3" creationId="{B636B4D4-E6A8-F79F-DBF0-E19AEB217758}"/>
          </ac:spMkLst>
        </pc:spChg>
      </pc:sldChg>
    </pc:docChg>
  </pc:docChgLst>
</pc:chgInfo>
</file>

<file path=ppt/media/image1.jpeg>
</file>

<file path=ppt/media/image10.jpg>
</file>

<file path=ppt/media/image2.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00E0CE-6724-46D5-98DA-8D708D402794}" type="datetimeFigureOut">
              <a:rPr lang="en-IN" smtClean="0"/>
              <a:t>05-07-2024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46BA06-233B-4A37-9218-579E9CCC12AE}" type="slidenum">
              <a:rPr lang="en-IN" smtClean="0"/>
              <a:t>‹#›</a:t>
            </a:fld>
            <a:endParaRPr lang="en-IN"/>
          </a:p>
        </p:txBody>
      </p:sp>
    </p:spTree>
    <p:extLst>
      <p:ext uri="{BB962C8B-B14F-4D97-AF65-F5344CB8AC3E}">
        <p14:creationId xmlns:p14="http://schemas.microsoft.com/office/powerpoint/2010/main" val="12525636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446BA06-233B-4A37-9218-579E9CCC12AE}" type="slidenum">
              <a:rPr lang="en-IN" smtClean="0"/>
              <a:t>1</a:t>
            </a:fld>
            <a:endParaRPr lang="en-IN"/>
          </a:p>
        </p:txBody>
      </p:sp>
    </p:spTree>
    <p:extLst>
      <p:ext uri="{BB962C8B-B14F-4D97-AF65-F5344CB8AC3E}">
        <p14:creationId xmlns:p14="http://schemas.microsoft.com/office/powerpoint/2010/main" val="4252364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1D545-6358-3C2E-EF10-96A4BAB5DEA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93B24A7-A3E6-368F-5540-D885F9A509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B8B2F05-296C-CDC0-2741-EEC214CE1C5E}"/>
              </a:ext>
            </a:extLst>
          </p:cNvPr>
          <p:cNvSpPr>
            <a:spLocks noGrp="1"/>
          </p:cNvSpPr>
          <p:nvPr>
            <p:ph type="dt" sz="half" idx="10"/>
          </p:nvPr>
        </p:nvSpPr>
        <p:spPr/>
        <p:txBody>
          <a:bodyPr/>
          <a:lstStyle/>
          <a:p>
            <a:fld id="{8E06A23E-44DA-4A06-A3A7-7287B5B5C58F}" type="datetimeFigureOut">
              <a:rPr lang="en-IN" smtClean="0"/>
              <a:t>05-07-2024</a:t>
            </a:fld>
            <a:endParaRPr lang="en-IN"/>
          </a:p>
        </p:txBody>
      </p:sp>
      <p:sp>
        <p:nvSpPr>
          <p:cNvPr id="5" name="Footer Placeholder 4">
            <a:extLst>
              <a:ext uri="{FF2B5EF4-FFF2-40B4-BE49-F238E27FC236}">
                <a16:creationId xmlns:a16="http://schemas.microsoft.com/office/drawing/2014/main" id="{F7F96884-06F0-60E6-0FBF-61E581D611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F80F4BB-0D6F-CB50-1FBF-294E88682ED7}"/>
              </a:ext>
            </a:extLst>
          </p:cNvPr>
          <p:cNvSpPr>
            <a:spLocks noGrp="1"/>
          </p:cNvSpPr>
          <p:nvPr>
            <p:ph type="sldNum" sz="quarter" idx="12"/>
          </p:nvPr>
        </p:nvSpPr>
        <p:spPr/>
        <p:txBody>
          <a:bodyPr/>
          <a:lstStyle/>
          <a:p>
            <a:fld id="{1AE83714-4859-4CEF-B207-B8F1DEF5B16B}" type="slidenum">
              <a:rPr lang="en-IN" smtClean="0"/>
              <a:t>‹#›</a:t>
            </a:fld>
            <a:endParaRPr lang="en-IN"/>
          </a:p>
        </p:txBody>
      </p:sp>
    </p:spTree>
    <p:extLst>
      <p:ext uri="{BB962C8B-B14F-4D97-AF65-F5344CB8AC3E}">
        <p14:creationId xmlns:p14="http://schemas.microsoft.com/office/powerpoint/2010/main" val="42284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4CC5A-4945-94C0-015A-1B2BC4B0E20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52BD105-5474-786F-5A43-E237535550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5BC8D5C-5600-C11B-F4A1-336488F1A914}"/>
              </a:ext>
            </a:extLst>
          </p:cNvPr>
          <p:cNvSpPr>
            <a:spLocks noGrp="1"/>
          </p:cNvSpPr>
          <p:nvPr>
            <p:ph type="dt" sz="half" idx="10"/>
          </p:nvPr>
        </p:nvSpPr>
        <p:spPr/>
        <p:txBody>
          <a:bodyPr/>
          <a:lstStyle/>
          <a:p>
            <a:fld id="{8E06A23E-44DA-4A06-A3A7-7287B5B5C58F}" type="datetimeFigureOut">
              <a:rPr lang="en-IN" smtClean="0"/>
              <a:t>05-07-2024</a:t>
            </a:fld>
            <a:endParaRPr lang="en-IN"/>
          </a:p>
        </p:txBody>
      </p:sp>
      <p:sp>
        <p:nvSpPr>
          <p:cNvPr id="5" name="Footer Placeholder 4">
            <a:extLst>
              <a:ext uri="{FF2B5EF4-FFF2-40B4-BE49-F238E27FC236}">
                <a16:creationId xmlns:a16="http://schemas.microsoft.com/office/drawing/2014/main" id="{0DA54A67-C641-3B82-60AE-CC21719342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EE30F61-0305-B797-1856-378B8A644C92}"/>
              </a:ext>
            </a:extLst>
          </p:cNvPr>
          <p:cNvSpPr>
            <a:spLocks noGrp="1"/>
          </p:cNvSpPr>
          <p:nvPr>
            <p:ph type="sldNum" sz="quarter" idx="12"/>
          </p:nvPr>
        </p:nvSpPr>
        <p:spPr/>
        <p:txBody>
          <a:bodyPr/>
          <a:lstStyle/>
          <a:p>
            <a:fld id="{1AE83714-4859-4CEF-B207-B8F1DEF5B16B}" type="slidenum">
              <a:rPr lang="en-IN" smtClean="0"/>
              <a:t>‹#›</a:t>
            </a:fld>
            <a:endParaRPr lang="en-IN"/>
          </a:p>
        </p:txBody>
      </p:sp>
    </p:spTree>
    <p:extLst>
      <p:ext uri="{BB962C8B-B14F-4D97-AF65-F5344CB8AC3E}">
        <p14:creationId xmlns:p14="http://schemas.microsoft.com/office/powerpoint/2010/main" val="12795079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D931E9-3147-17E3-6214-238EC8BE9B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78E537E-137C-3E80-876A-ED8F7FA84D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C1C1974-55ED-7BEF-3921-16F128435866}"/>
              </a:ext>
            </a:extLst>
          </p:cNvPr>
          <p:cNvSpPr>
            <a:spLocks noGrp="1"/>
          </p:cNvSpPr>
          <p:nvPr>
            <p:ph type="dt" sz="half" idx="10"/>
          </p:nvPr>
        </p:nvSpPr>
        <p:spPr/>
        <p:txBody>
          <a:bodyPr/>
          <a:lstStyle/>
          <a:p>
            <a:fld id="{8E06A23E-44DA-4A06-A3A7-7287B5B5C58F}" type="datetimeFigureOut">
              <a:rPr lang="en-IN" smtClean="0"/>
              <a:t>05-07-2024</a:t>
            </a:fld>
            <a:endParaRPr lang="en-IN"/>
          </a:p>
        </p:txBody>
      </p:sp>
      <p:sp>
        <p:nvSpPr>
          <p:cNvPr id="5" name="Footer Placeholder 4">
            <a:extLst>
              <a:ext uri="{FF2B5EF4-FFF2-40B4-BE49-F238E27FC236}">
                <a16:creationId xmlns:a16="http://schemas.microsoft.com/office/drawing/2014/main" id="{78334FC0-B34F-1446-2FFB-5F574183E2A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2BF232C-F701-96AB-FE15-90C8EFE68DFF}"/>
              </a:ext>
            </a:extLst>
          </p:cNvPr>
          <p:cNvSpPr>
            <a:spLocks noGrp="1"/>
          </p:cNvSpPr>
          <p:nvPr>
            <p:ph type="sldNum" sz="quarter" idx="12"/>
          </p:nvPr>
        </p:nvSpPr>
        <p:spPr/>
        <p:txBody>
          <a:bodyPr/>
          <a:lstStyle/>
          <a:p>
            <a:fld id="{1AE83714-4859-4CEF-B207-B8F1DEF5B16B}" type="slidenum">
              <a:rPr lang="en-IN" smtClean="0"/>
              <a:t>‹#›</a:t>
            </a:fld>
            <a:endParaRPr lang="en-IN"/>
          </a:p>
        </p:txBody>
      </p:sp>
    </p:spTree>
    <p:extLst>
      <p:ext uri="{BB962C8B-B14F-4D97-AF65-F5344CB8AC3E}">
        <p14:creationId xmlns:p14="http://schemas.microsoft.com/office/powerpoint/2010/main" val="2862854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98B54-4076-D95C-73C0-5C7FBC63FF3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97A95DD-8585-0584-2294-011DE72DDD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A44B7AE-5185-B81A-BC63-ED007DA76694}"/>
              </a:ext>
            </a:extLst>
          </p:cNvPr>
          <p:cNvSpPr>
            <a:spLocks noGrp="1"/>
          </p:cNvSpPr>
          <p:nvPr>
            <p:ph type="dt" sz="half" idx="10"/>
          </p:nvPr>
        </p:nvSpPr>
        <p:spPr/>
        <p:txBody>
          <a:bodyPr/>
          <a:lstStyle/>
          <a:p>
            <a:fld id="{8E06A23E-44DA-4A06-A3A7-7287B5B5C58F}" type="datetimeFigureOut">
              <a:rPr lang="en-IN" smtClean="0"/>
              <a:t>05-07-2024</a:t>
            </a:fld>
            <a:endParaRPr lang="en-IN"/>
          </a:p>
        </p:txBody>
      </p:sp>
      <p:sp>
        <p:nvSpPr>
          <p:cNvPr id="5" name="Footer Placeholder 4">
            <a:extLst>
              <a:ext uri="{FF2B5EF4-FFF2-40B4-BE49-F238E27FC236}">
                <a16:creationId xmlns:a16="http://schemas.microsoft.com/office/drawing/2014/main" id="{89EFE9F9-9072-1424-906F-E569D717E1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0A2E1A-C937-04A9-1654-7E0C55E662EB}"/>
              </a:ext>
            </a:extLst>
          </p:cNvPr>
          <p:cNvSpPr>
            <a:spLocks noGrp="1"/>
          </p:cNvSpPr>
          <p:nvPr>
            <p:ph type="sldNum" sz="quarter" idx="12"/>
          </p:nvPr>
        </p:nvSpPr>
        <p:spPr/>
        <p:txBody>
          <a:bodyPr/>
          <a:lstStyle/>
          <a:p>
            <a:fld id="{1AE83714-4859-4CEF-B207-B8F1DEF5B16B}" type="slidenum">
              <a:rPr lang="en-IN" smtClean="0"/>
              <a:t>‹#›</a:t>
            </a:fld>
            <a:endParaRPr lang="en-IN"/>
          </a:p>
        </p:txBody>
      </p:sp>
    </p:spTree>
    <p:extLst>
      <p:ext uri="{BB962C8B-B14F-4D97-AF65-F5344CB8AC3E}">
        <p14:creationId xmlns:p14="http://schemas.microsoft.com/office/powerpoint/2010/main" val="617109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E283F-C60B-E10A-70A7-388338F1EE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B4D2C8E-4B58-7B5E-D242-E552FE90F7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AB015C-3627-EB08-D8C3-F9C4D0A20097}"/>
              </a:ext>
            </a:extLst>
          </p:cNvPr>
          <p:cNvSpPr>
            <a:spLocks noGrp="1"/>
          </p:cNvSpPr>
          <p:nvPr>
            <p:ph type="dt" sz="half" idx="10"/>
          </p:nvPr>
        </p:nvSpPr>
        <p:spPr/>
        <p:txBody>
          <a:bodyPr/>
          <a:lstStyle/>
          <a:p>
            <a:fld id="{8E06A23E-44DA-4A06-A3A7-7287B5B5C58F}" type="datetimeFigureOut">
              <a:rPr lang="en-IN" smtClean="0"/>
              <a:t>05-07-2024</a:t>
            </a:fld>
            <a:endParaRPr lang="en-IN"/>
          </a:p>
        </p:txBody>
      </p:sp>
      <p:sp>
        <p:nvSpPr>
          <p:cNvPr id="5" name="Footer Placeholder 4">
            <a:extLst>
              <a:ext uri="{FF2B5EF4-FFF2-40B4-BE49-F238E27FC236}">
                <a16:creationId xmlns:a16="http://schemas.microsoft.com/office/drawing/2014/main" id="{EE3304D3-3446-7274-4EAC-47045A7B082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B984188-B9C3-B60B-E361-E4ACF5329B9D}"/>
              </a:ext>
            </a:extLst>
          </p:cNvPr>
          <p:cNvSpPr>
            <a:spLocks noGrp="1"/>
          </p:cNvSpPr>
          <p:nvPr>
            <p:ph type="sldNum" sz="quarter" idx="12"/>
          </p:nvPr>
        </p:nvSpPr>
        <p:spPr/>
        <p:txBody>
          <a:bodyPr/>
          <a:lstStyle/>
          <a:p>
            <a:fld id="{1AE83714-4859-4CEF-B207-B8F1DEF5B16B}" type="slidenum">
              <a:rPr lang="en-IN" smtClean="0"/>
              <a:t>‹#›</a:t>
            </a:fld>
            <a:endParaRPr lang="en-IN"/>
          </a:p>
        </p:txBody>
      </p:sp>
    </p:spTree>
    <p:extLst>
      <p:ext uri="{BB962C8B-B14F-4D97-AF65-F5344CB8AC3E}">
        <p14:creationId xmlns:p14="http://schemas.microsoft.com/office/powerpoint/2010/main" val="556383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F37B8-30FE-2384-C0D4-1410435973C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2C838D0-0AE2-4460-FBDB-AFEF4617F6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8DE7B4A-9B5F-9554-7391-BABD2061F4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E3B689F-8276-2BB3-C38C-C03E8B143C34}"/>
              </a:ext>
            </a:extLst>
          </p:cNvPr>
          <p:cNvSpPr>
            <a:spLocks noGrp="1"/>
          </p:cNvSpPr>
          <p:nvPr>
            <p:ph type="dt" sz="half" idx="10"/>
          </p:nvPr>
        </p:nvSpPr>
        <p:spPr/>
        <p:txBody>
          <a:bodyPr/>
          <a:lstStyle/>
          <a:p>
            <a:fld id="{8E06A23E-44DA-4A06-A3A7-7287B5B5C58F}" type="datetimeFigureOut">
              <a:rPr lang="en-IN" smtClean="0"/>
              <a:t>05-07-2024</a:t>
            </a:fld>
            <a:endParaRPr lang="en-IN"/>
          </a:p>
        </p:txBody>
      </p:sp>
      <p:sp>
        <p:nvSpPr>
          <p:cNvPr id="6" name="Footer Placeholder 5">
            <a:extLst>
              <a:ext uri="{FF2B5EF4-FFF2-40B4-BE49-F238E27FC236}">
                <a16:creationId xmlns:a16="http://schemas.microsoft.com/office/drawing/2014/main" id="{A6EF7598-B8B0-5A9B-0298-A47717C658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2730D6D-5EB8-12E7-275C-7D0E0488EBB4}"/>
              </a:ext>
            </a:extLst>
          </p:cNvPr>
          <p:cNvSpPr>
            <a:spLocks noGrp="1"/>
          </p:cNvSpPr>
          <p:nvPr>
            <p:ph type="sldNum" sz="quarter" idx="12"/>
          </p:nvPr>
        </p:nvSpPr>
        <p:spPr/>
        <p:txBody>
          <a:bodyPr/>
          <a:lstStyle/>
          <a:p>
            <a:fld id="{1AE83714-4859-4CEF-B207-B8F1DEF5B16B}" type="slidenum">
              <a:rPr lang="en-IN" smtClean="0"/>
              <a:t>‹#›</a:t>
            </a:fld>
            <a:endParaRPr lang="en-IN"/>
          </a:p>
        </p:txBody>
      </p:sp>
    </p:spTree>
    <p:extLst>
      <p:ext uri="{BB962C8B-B14F-4D97-AF65-F5344CB8AC3E}">
        <p14:creationId xmlns:p14="http://schemas.microsoft.com/office/powerpoint/2010/main" val="3848758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FA481-58FC-5A71-788C-BA0A32E803F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036ED4D-EE94-ECFF-821B-2C8C2C239A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03F989-878F-C38C-B302-874FFD87D2F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B1A5BD0-A9DC-78D7-9EA8-A86EEFE3BA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9020D99-B58D-5CB0-7CF7-01FA008F32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6C1021C-A44D-18DC-97B9-57EA74C49A93}"/>
              </a:ext>
            </a:extLst>
          </p:cNvPr>
          <p:cNvSpPr>
            <a:spLocks noGrp="1"/>
          </p:cNvSpPr>
          <p:nvPr>
            <p:ph type="dt" sz="half" idx="10"/>
          </p:nvPr>
        </p:nvSpPr>
        <p:spPr/>
        <p:txBody>
          <a:bodyPr/>
          <a:lstStyle/>
          <a:p>
            <a:fld id="{8E06A23E-44DA-4A06-A3A7-7287B5B5C58F}" type="datetimeFigureOut">
              <a:rPr lang="en-IN" smtClean="0"/>
              <a:t>05-07-2024</a:t>
            </a:fld>
            <a:endParaRPr lang="en-IN"/>
          </a:p>
        </p:txBody>
      </p:sp>
      <p:sp>
        <p:nvSpPr>
          <p:cNvPr id="8" name="Footer Placeholder 7">
            <a:extLst>
              <a:ext uri="{FF2B5EF4-FFF2-40B4-BE49-F238E27FC236}">
                <a16:creationId xmlns:a16="http://schemas.microsoft.com/office/drawing/2014/main" id="{C2D333F4-15AE-8274-E303-E3A616BF5A3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C11AC49-831A-3DD9-B6AA-A63F7925DD75}"/>
              </a:ext>
            </a:extLst>
          </p:cNvPr>
          <p:cNvSpPr>
            <a:spLocks noGrp="1"/>
          </p:cNvSpPr>
          <p:nvPr>
            <p:ph type="sldNum" sz="quarter" idx="12"/>
          </p:nvPr>
        </p:nvSpPr>
        <p:spPr/>
        <p:txBody>
          <a:bodyPr/>
          <a:lstStyle/>
          <a:p>
            <a:fld id="{1AE83714-4859-4CEF-B207-B8F1DEF5B16B}" type="slidenum">
              <a:rPr lang="en-IN" smtClean="0"/>
              <a:t>‹#›</a:t>
            </a:fld>
            <a:endParaRPr lang="en-IN"/>
          </a:p>
        </p:txBody>
      </p:sp>
    </p:spTree>
    <p:extLst>
      <p:ext uri="{BB962C8B-B14F-4D97-AF65-F5344CB8AC3E}">
        <p14:creationId xmlns:p14="http://schemas.microsoft.com/office/powerpoint/2010/main" val="37144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23C0B-552C-717B-62CA-16C437EA081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4109466-C0E5-7A5D-8844-8F4E3DE8EE20}"/>
              </a:ext>
            </a:extLst>
          </p:cNvPr>
          <p:cNvSpPr>
            <a:spLocks noGrp="1"/>
          </p:cNvSpPr>
          <p:nvPr>
            <p:ph type="dt" sz="half" idx="10"/>
          </p:nvPr>
        </p:nvSpPr>
        <p:spPr/>
        <p:txBody>
          <a:bodyPr/>
          <a:lstStyle/>
          <a:p>
            <a:fld id="{8E06A23E-44DA-4A06-A3A7-7287B5B5C58F}" type="datetimeFigureOut">
              <a:rPr lang="en-IN" smtClean="0"/>
              <a:t>05-07-2024</a:t>
            </a:fld>
            <a:endParaRPr lang="en-IN"/>
          </a:p>
        </p:txBody>
      </p:sp>
      <p:sp>
        <p:nvSpPr>
          <p:cNvPr id="4" name="Footer Placeholder 3">
            <a:extLst>
              <a:ext uri="{FF2B5EF4-FFF2-40B4-BE49-F238E27FC236}">
                <a16:creationId xmlns:a16="http://schemas.microsoft.com/office/drawing/2014/main" id="{AC9403B5-E63E-3738-161E-AAEBB0866CC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3E45B1E-A43E-90B6-A1A4-1D1756CB6C82}"/>
              </a:ext>
            </a:extLst>
          </p:cNvPr>
          <p:cNvSpPr>
            <a:spLocks noGrp="1"/>
          </p:cNvSpPr>
          <p:nvPr>
            <p:ph type="sldNum" sz="quarter" idx="12"/>
          </p:nvPr>
        </p:nvSpPr>
        <p:spPr/>
        <p:txBody>
          <a:bodyPr/>
          <a:lstStyle/>
          <a:p>
            <a:fld id="{1AE83714-4859-4CEF-B207-B8F1DEF5B16B}" type="slidenum">
              <a:rPr lang="en-IN" smtClean="0"/>
              <a:t>‹#›</a:t>
            </a:fld>
            <a:endParaRPr lang="en-IN"/>
          </a:p>
        </p:txBody>
      </p:sp>
    </p:spTree>
    <p:extLst>
      <p:ext uri="{BB962C8B-B14F-4D97-AF65-F5344CB8AC3E}">
        <p14:creationId xmlns:p14="http://schemas.microsoft.com/office/powerpoint/2010/main" val="24090460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64E877-0095-6A8D-F914-6E3E30B594D2}"/>
              </a:ext>
            </a:extLst>
          </p:cNvPr>
          <p:cNvSpPr>
            <a:spLocks noGrp="1"/>
          </p:cNvSpPr>
          <p:nvPr>
            <p:ph type="dt" sz="half" idx="10"/>
          </p:nvPr>
        </p:nvSpPr>
        <p:spPr/>
        <p:txBody>
          <a:bodyPr/>
          <a:lstStyle/>
          <a:p>
            <a:fld id="{8E06A23E-44DA-4A06-A3A7-7287B5B5C58F}" type="datetimeFigureOut">
              <a:rPr lang="en-IN" smtClean="0"/>
              <a:t>05-07-2024</a:t>
            </a:fld>
            <a:endParaRPr lang="en-IN"/>
          </a:p>
        </p:txBody>
      </p:sp>
      <p:sp>
        <p:nvSpPr>
          <p:cNvPr id="3" name="Footer Placeholder 2">
            <a:extLst>
              <a:ext uri="{FF2B5EF4-FFF2-40B4-BE49-F238E27FC236}">
                <a16:creationId xmlns:a16="http://schemas.microsoft.com/office/drawing/2014/main" id="{8F874865-65C5-F89D-EBED-859DA240F67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75FA9C4-F9B3-FEF2-0EB3-74E7FB3A316A}"/>
              </a:ext>
            </a:extLst>
          </p:cNvPr>
          <p:cNvSpPr>
            <a:spLocks noGrp="1"/>
          </p:cNvSpPr>
          <p:nvPr>
            <p:ph type="sldNum" sz="quarter" idx="12"/>
          </p:nvPr>
        </p:nvSpPr>
        <p:spPr/>
        <p:txBody>
          <a:bodyPr/>
          <a:lstStyle/>
          <a:p>
            <a:fld id="{1AE83714-4859-4CEF-B207-B8F1DEF5B16B}" type="slidenum">
              <a:rPr lang="en-IN" smtClean="0"/>
              <a:t>‹#›</a:t>
            </a:fld>
            <a:endParaRPr lang="en-IN"/>
          </a:p>
        </p:txBody>
      </p:sp>
    </p:spTree>
    <p:extLst>
      <p:ext uri="{BB962C8B-B14F-4D97-AF65-F5344CB8AC3E}">
        <p14:creationId xmlns:p14="http://schemas.microsoft.com/office/powerpoint/2010/main" val="1936908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B8997-0C72-5971-7B5D-D86462970D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187E74A-5371-CE2E-B27F-D95BE38865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89B677D-5095-BEDE-F197-DA3C237403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E06431-146C-84CC-F5B2-525A3ABD7367}"/>
              </a:ext>
            </a:extLst>
          </p:cNvPr>
          <p:cNvSpPr>
            <a:spLocks noGrp="1"/>
          </p:cNvSpPr>
          <p:nvPr>
            <p:ph type="dt" sz="half" idx="10"/>
          </p:nvPr>
        </p:nvSpPr>
        <p:spPr/>
        <p:txBody>
          <a:bodyPr/>
          <a:lstStyle/>
          <a:p>
            <a:fld id="{8E06A23E-44DA-4A06-A3A7-7287B5B5C58F}" type="datetimeFigureOut">
              <a:rPr lang="en-IN" smtClean="0"/>
              <a:t>05-07-2024</a:t>
            </a:fld>
            <a:endParaRPr lang="en-IN"/>
          </a:p>
        </p:txBody>
      </p:sp>
      <p:sp>
        <p:nvSpPr>
          <p:cNvPr id="6" name="Footer Placeholder 5">
            <a:extLst>
              <a:ext uri="{FF2B5EF4-FFF2-40B4-BE49-F238E27FC236}">
                <a16:creationId xmlns:a16="http://schemas.microsoft.com/office/drawing/2014/main" id="{418F1BCF-BFE2-02C2-0BA7-B8D27A4CD72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2A79761-DE87-D8AA-6E5B-C21907814772}"/>
              </a:ext>
            </a:extLst>
          </p:cNvPr>
          <p:cNvSpPr>
            <a:spLocks noGrp="1"/>
          </p:cNvSpPr>
          <p:nvPr>
            <p:ph type="sldNum" sz="quarter" idx="12"/>
          </p:nvPr>
        </p:nvSpPr>
        <p:spPr/>
        <p:txBody>
          <a:bodyPr/>
          <a:lstStyle/>
          <a:p>
            <a:fld id="{1AE83714-4859-4CEF-B207-B8F1DEF5B16B}" type="slidenum">
              <a:rPr lang="en-IN" smtClean="0"/>
              <a:t>‹#›</a:t>
            </a:fld>
            <a:endParaRPr lang="en-IN"/>
          </a:p>
        </p:txBody>
      </p:sp>
    </p:spTree>
    <p:extLst>
      <p:ext uri="{BB962C8B-B14F-4D97-AF65-F5344CB8AC3E}">
        <p14:creationId xmlns:p14="http://schemas.microsoft.com/office/powerpoint/2010/main" val="1081258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7F824-221E-2DC7-4AD1-185B9008BD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0AC5CEC-7CC1-153D-2C98-AF35224A86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48A62AA-B60C-C205-2310-1293C80412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165632-04C7-63D7-8C2F-9E56A4EC34D7}"/>
              </a:ext>
            </a:extLst>
          </p:cNvPr>
          <p:cNvSpPr>
            <a:spLocks noGrp="1"/>
          </p:cNvSpPr>
          <p:nvPr>
            <p:ph type="dt" sz="half" idx="10"/>
          </p:nvPr>
        </p:nvSpPr>
        <p:spPr/>
        <p:txBody>
          <a:bodyPr/>
          <a:lstStyle/>
          <a:p>
            <a:fld id="{8E06A23E-44DA-4A06-A3A7-7287B5B5C58F}" type="datetimeFigureOut">
              <a:rPr lang="en-IN" smtClean="0"/>
              <a:t>05-07-2024</a:t>
            </a:fld>
            <a:endParaRPr lang="en-IN"/>
          </a:p>
        </p:txBody>
      </p:sp>
      <p:sp>
        <p:nvSpPr>
          <p:cNvPr id="6" name="Footer Placeholder 5">
            <a:extLst>
              <a:ext uri="{FF2B5EF4-FFF2-40B4-BE49-F238E27FC236}">
                <a16:creationId xmlns:a16="http://schemas.microsoft.com/office/drawing/2014/main" id="{5D148031-C66A-7EFA-1A86-CDDFC76C68D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E749094-D954-3317-407C-1F8530975ED4}"/>
              </a:ext>
            </a:extLst>
          </p:cNvPr>
          <p:cNvSpPr>
            <a:spLocks noGrp="1"/>
          </p:cNvSpPr>
          <p:nvPr>
            <p:ph type="sldNum" sz="quarter" idx="12"/>
          </p:nvPr>
        </p:nvSpPr>
        <p:spPr/>
        <p:txBody>
          <a:bodyPr/>
          <a:lstStyle/>
          <a:p>
            <a:fld id="{1AE83714-4859-4CEF-B207-B8F1DEF5B16B}" type="slidenum">
              <a:rPr lang="en-IN" smtClean="0"/>
              <a:t>‹#›</a:t>
            </a:fld>
            <a:endParaRPr lang="en-IN"/>
          </a:p>
        </p:txBody>
      </p:sp>
    </p:spTree>
    <p:extLst>
      <p:ext uri="{BB962C8B-B14F-4D97-AF65-F5344CB8AC3E}">
        <p14:creationId xmlns:p14="http://schemas.microsoft.com/office/powerpoint/2010/main" val="16145119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8638E5-60B1-A4AE-5401-1517CEDEA8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88A1D91-E067-0C10-A7AA-DB51E41176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92907F9-DA7A-63BC-4499-E015140C55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06A23E-44DA-4A06-A3A7-7287B5B5C58F}" type="datetimeFigureOut">
              <a:rPr lang="en-IN" smtClean="0"/>
              <a:t>05-07-2024</a:t>
            </a:fld>
            <a:endParaRPr lang="en-IN"/>
          </a:p>
        </p:txBody>
      </p:sp>
      <p:sp>
        <p:nvSpPr>
          <p:cNvPr id="5" name="Footer Placeholder 4">
            <a:extLst>
              <a:ext uri="{FF2B5EF4-FFF2-40B4-BE49-F238E27FC236}">
                <a16:creationId xmlns:a16="http://schemas.microsoft.com/office/drawing/2014/main" id="{2077B7DD-9779-F2A9-18BB-D3C0A95280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1CBDE4C-5AFD-2F9B-CE8C-92FF745D4E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E83714-4859-4CEF-B207-B8F1DEF5B16B}" type="slidenum">
              <a:rPr lang="en-IN" smtClean="0"/>
              <a:t>‹#›</a:t>
            </a:fld>
            <a:endParaRPr lang="en-IN"/>
          </a:p>
        </p:txBody>
      </p:sp>
    </p:spTree>
    <p:extLst>
      <p:ext uri="{BB962C8B-B14F-4D97-AF65-F5344CB8AC3E}">
        <p14:creationId xmlns:p14="http://schemas.microsoft.com/office/powerpoint/2010/main" val="8929076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6DD22-5BBD-050B-B58A-B47CFAF1CF2D}"/>
              </a:ext>
            </a:extLst>
          </p:cNvPr>
          <p:cNvSpPr>
            <a:spLocks noGrp="1"/>
          </p:cNvSpPr>
          <p:nvPr>
            <p:ph type="ctrTitle"/>
          </p:nvPr>
        </p:nvSpPr>
        <p:spPr/>
        <p:txBody>
          <a:bodyPr>
            <a:normAutofit/>
          </a:bodyPr>
          <a:lstStyle/>
          <a:p>
            <a:r>
              <a:rPr lang="en-IN" sz="4800" dirty="0">
                <a:latin typeface="Times New Roman" panose="02020603050405020304" pitchFamily="18" charset="0"/>
                <a:cs typeface="Times New Roman" panose="02020603050405020304" pitchFamily="18" charset="0"/>
              </a:rPr>
              <a:t>CROWD FUNDING USING</a:t>
            </a:r>
            <a:br>
              <a:rPr lang="en-IN" sz="4800" dirty="0">
                <a:latin typeface="Times New Roman" panose="02020603050405020304" pitchFamily="18" charset="0"/>
                <a:cs typeface="Times New Roman" panose="02020603050405020304" pitchFamily="18" charset="0"/>
              </a:rPr>
            </a:br>
            <a:r>
              <a:rPr lang="en-IN" sz="4800" dirty="0">
                <a:latin typeface="Times New Roman" panose="02020603050405020304" pitchFamily="18" charset="0"/>
                <a:cs typeface="Times New Roman" panose="02020603050405020304" pitchFamily="18" charset="0"/>
              </a:rPr>
              <a:t>BLOCKCHAIN</a:t>
            </a:r>
          </a:p>
        </p:txBody>
      </p:sp>
      <p:sp>
        <p:nvSpPr>
          <p:cNvPr id="3" name="Subtitle 2">
            <a:extLst>
              <a:ext uri="{FF2B5EF4-FFF2-40B4-BE49-F238E27FC236}">
                <a16:creationId xmlns:a16="http://schemas.microsoft.com/office/drawing/2014/main" id="{12DA49D3-226A-0A86-69FC-20634C2F1E90}"/>
              </a:ext>
            </a:extLst>
          </p:cNvPr>
          <p:cNvSpPr>
            <a:spLocks noGrp="1"/>
          </p:cNvSpPr>
          <p:nvPr>
            <p:ph type="subTitle" idx="1"/>
          </p:nvPr>
        </p:nvSpPr>
        <p:spPr>
          <a:xfrm>
            <a:off x="4758825" y="3972232"/>
            <a:ext cx="2949678" cy="619434"/>
          </a:xfrm>
        </p:spPr>
        <p:txBody>
          <a:bodyPr>
            <a:normAutofit/>
          </a:bodyPr>
          <a:lstStyle/>
          <a:p>
            <a:r>
              <a:rPr lang="en-IN" sz="1400" b="1" dirty="0">
                <a:latin typeface="Times New Roman" panose="02020603050405020304" pitchFamily="18" charset="0"/>
                <a:cs typeface="Times New Roman" panose="02020603050405020304" pitchFamily="18" charset="0"/>
              </a:rPr>
              <a:t>ATHIRA V</a:t>
            </a:r>
          </a:p>
          <a:p>
            <a:r>
              <a:rPr lang="en-IN" sz="1400" b="1" dirty="0">
                <a:latin typeface="Times New Roman" panose="02020603050405020304" pitchFamily="18" charset="0"/>
                <a:cs typeface="Times New Roman" panose="02020603050405020304" pitchFamily="18" charset="0"/>
              </a:rPr>
              <a:t>CUAWMCS009</a:t>
            </a:r>
          </a:p>
        </p:txBody>
      </p:sp>
    </p:spTree>
    <p:extLst>
      <p:ext uri="{BB962C8B-B14F-4D97-AF65-F5344CB8AC3E}">
        <p14:creationId xmlns:p14="http://schemas.microsoft.com/office/powerpoint/2010/main" val="1112278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2FA96-89AD-C31F-5DB9-AA8D5361E60B}"/>
              </a:ext>
            </a:extLst>
          </p:cNvPr>
          <p:cNvSpPr>
            <a:spLocks noGrp="1"/>
          </p:cNvSpPr>
          <p:nvPr>
            <p:ph type="title"/>
          </p:nvPr>
        </p:nvSpPr>
        <p:spPr/>
        <p:txBody>
          <a:bodyPr>
            <a:normAutofit/>
          </a:bodyPr>
          <a:lstStyle/>
          <a:p>
            <a:r>
              <a:rPr lang="en-IN" sz="4000" dirty="0">
                <a:latin typeface="Times New Roman" panose="02020603050405020304" pitchFamily="18" charset="0"/>
                <a:cs typeface="Times New Roman" panose="02020603050405020304" pitchFamily="18" charset="0"/>
              </a:rPr>
              <a:t>TECHNOLOGY PLATFORM</a:t>
            </a:r>
          </a:p>
        </p:txBody>
      </p:sp>
      <p:sp>
        <p:nvSpPr>
          <p:cNvPr id="3" name="Content Placeholder 2">
            <a:extLst>
              <a:ext uri="{FF2B5EF4-FFF2-40B4-BE49-F238E27FC236}">
                <a16:creationId xmlns:a16="http://schemas.microsoft.com/office/drawing/2014/main" id="{1C638A71-EE42-4B4B-2EF1-DC3F16510390}"/>
              </a:ext>
            </a:extLst>
          </p:cNvPr>
          <p:cNvSpPr>
            <a:spLocks noGrp="1"/>
          </p:cNvSpPr>
          <p:nvPr>
            <p:ph idx="1"/>
          </p:nvPr>
        </p:nvSpPr>
        <p:spPr/>
        <p:txBody>
          <a:bodyPr>
            <a:normAutofit/>
          </a:bodyPr>
          <a:lstStyle/>
          <a:p>
            <a:r>
              <a:rPr lang="en-IN" sz="1400" dirty="0">
                <a:latin typeface="Times New Roman" panose="02020603050405020304" pitchFamily="18" charset="0"/>
                <a:cs typeface="Times New Roman" panose="02020603050405020304" pitchFamily="18" charset="0"/>
              </a:rPr>
              <a:t>Operating System : Windows 8 or above </a:t>
            </a:r>
          </a:p>
          <a:p>
            <a:r>
              <a:rPr lang="en-IN" sz="1400" dirty="0">
                <a:latin typeface="Times New Roman" panose="02020603050405020304" pitchFamily="18" charset="0"/>
                <a:cs typeface="Times New Roman" panose="02020603050405020304" pitchFamily="18" charset="0"/>
              </a:rPr>
              <a:t>Front end              :   HTML </a:t>
            </a:r>
          </a:p>
          <a:p>
            <a:pPr marL="0" indent="0">
              <a:buNone/>
            </a:pPr>
            <a:r>
              <a:rPr lang="en-IN" sz="1400" dirty="0">
                <a:latin typeface="Times New Roman" panose="02020603050405020304" pitchFamily="18" charset="0"/>
                <a:cs typeface="Times New Roman" panose="02020603050405020304" pitchFamily="18" charset="0"/>
              </a:rPr>
              <a:t>                                      BOOSTRAP </a:t>
            </a:r>
          </a:p>
          <a:p>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Back End             :    MySQL</a:t>
            </a:r>
            <a:r>
              <a:rPr lang="en-IN" sz="1050" dirty="0"/>
              <a:t> </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  IDE                    :    </a:t>
            </a:r>
            <a:r>
              <a:rPr lang="en-IN" sz="1400" dirty="0" err="1">
                <a:latin typeface="Times New Roman" panose="02020603050405020304" pitchFamily="18" charset="0"/>
                <a:cs typeface="Times New Roman" panose="02020603050405020304" pitchFamily="18" charset="0"/>
              </a:rPr>
              <a:t>Pycharm</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 FRAMEWORK  :    DJANGO</a:t>
            </a:r>
          </a:p>
          <a:p>
            <a:r>
              <a:rPr lang="en-IN" sz="1400" dirty="0">
                <a:latin typeface="Times New Roman" panose="02020603050405020304" pitchFamily="18" charset="0"/>
                <a:cs typeface="Times New Roman" panose="02020603050405020304" pitchFamily="18" charset="0"/>
              </a:rPr>
              <a:t> WEB BROWSER : Chrome </a:t>
            </a:r>
          </a:p>
        </p:txBody>
      </p:sp>
    </p:spTree>
    <p:extLst>
      <p:ext uri="{BB962C8B-B14F-4D97-AF65-F5344CB8AC3E}">
        <p14:creationId xmlns:p14="http://schemas.microsoft.com/office/powerpoint/2010/main" val="994474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259CB-8F73-5457-07CA-329A7B6E8A46}"/>
              </a:ext>
            </a:extLst>
          </p:cNvPr>
          <p:cNvSpPr>
            <a:spLocks noGrp="1"/>
          </p:cNvSpPr>
          <p:nvPr>
            <p:ph type="title"/>
          </p:nvPr>
        </p:nvSpPr>
        <p:spPr/>
        <p:txBody>
          <a:bodyPr>
            <a:normAutofit/>
          </a:bodyPr>
          <a:lstStyle/>
          <a:p>
            <a:r>
              <a:rPr lang="en-IN" sz="4000" dirty="0">
                <a:latin typeface="Times New Roman" panose="02020603050405020304" pitchFamily="18" charset="0"/>
                <a:cs typeface="Times New Roman" panose="02020603050405020304" pitchFamily="18" charset="0"/>
              </a:rPr>
              <a:t>APPLICATION SNAPSHOT</a:t>
            </a:r>
          </a:p>
        </p:txBody>
      </p:sp>
      <p:sp>
        <p:nvSpPr>
          <p:cNvPr id="3" name="Content Placeholder 2">
            <a:extLst>
              <a:ext uri="{FF2B5EF4-FFF2-40B4-BE49-F238E27FC236}">
                <a16:creationId xmlns:a16="http://schemas.microsoft.com/office/drawing/2014/main" id="{2FCAAC41-60EE-6263-F127-F09CF1C018B6}"/>
              </a:ext>
            </a:extLst>
          </p:cNvPr>
          <p:cNvSpPr>
            <a:spLocks noGrp="1"/>
          </p:cNvSpPr>
          <p:nvPr>
            <p:ph idx="1"/>
          </p:nvPr>
        </p:nvSpPr>
        <p:spPr/>
        <p:txBody>
          <a:bodyPr>
            <a:normAutofit/>
          </a:bodyPr>
          <a:lstStyle/>
          <a:p>
            <a:pPr marL="0" indent="0">
              <a:buNone/>
            </a:pPr>
            <a:r>
              <a:rPr lang="en-IN" sz="2400" dirty="0">
                <a:latin typeface="Times New Roman" panose="02020603050405020304" pitchFamily="18" charset="0"/>
                <a:cs typeface="Times New Roman" panose="02020603050405020304" pitchFamily="18" charset="0"/>
              </a:rPr>
              <a:t>Login</a:t>
            </a:r>
          </a:p>
          <a:p>
            <a:pPr marL="0" indent="0">
              <a:buNone/>
            </a:pPr>
            <a:r>
              <a:rPr lang="en-IN" sz="2400" dirty="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Admin login to the system using </a:t>
            </a:r>
            <a:r>
              <a:rPr lang="en-IN" sz="1400" dirty="0" err="1">
                <a:latin typeface="Times New Roman" panose="02020603050405020304" pitchFamily="18" charset="0"/>
                <a:cs typeface="Times New Roman" panose="02020603050405020304" pitchFamily="18" charset="0"/>
              </a:rPr>
              <a:t>predefind</a:t>
            </a:r>
            <a:r>
              <a:rPr lang="en-IN" sz="1400" dirty="0">
                <a:latin typeface="Times New Roman" panose="02020603050405020304" pitchFamily="18" charset="0"/>
                <a:cs typeface="Times New Roman" panose="02020603050405020304" pitchFamily="18" charset="0"/>
              </a:rPr>
              <a:t> username and password </a:t>
            </a:r>
          </a:p>
          <a:p>
            <a:pPr marL="0" indent="0">
              <a:buNone/>
            </a:pPr>
            <a:r>
              <a:rPr lang="en-IN" sz="1400" dirty="0">
                <a:latin typeface="Times New Roman" panose="02020603050405020304" pitchFamily="18" charset="0"/>
                <a:cs typeface="Times New Roman" panose="02020603050405020304" pitchFamily="18" charset="0"/>
              </a:rPr>
              <a:t> System verify the account   </a:t>
            </a:r>
          </a:p>
        </p:txBody>
      </p:sp>
      <p:pic>
        <p:nvPicPr>
          <p:cNvPr id="7" name="Picture 6">
            <a:extLst>
              <a:ext uri="{FF2B5EF4-FFF2-40B4-BE49-F238E27FC236}">
                <a16:creationId xmlns:a16="http://schemas.microsoft.com/office/drawing/2014/main" id="{C3F94132-6AB0-8827-0AF7-30BB2C21DD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9972" y="2763980"/>
            <a:ext cx="5218547" cy="2935433"/>
          </a:xfrm>
          <a:prstGeom prst="rect">
            <a:avLst/>
          </a:prstGeom>
        </p:spPr>
      </p:pic>
    </p:spTree>
    <p:extLst>
      <p:ext uri="{BB962C8B-B14F-4D97-AF65-F5344CB8AC3E}">
        <p14:creationId xmlns:p14="http://schemas.microsoft.com/office/powerpoint/2010/main" val="19404309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8F2E5-6F68-515A-EA42-59461C4D9DAA}"/>
              </a:ext>
            </a:extLst>
          </p:cNvPr>
          <p:cNvSpPr>
            <a:spLocks noGrp="1"/>
          </p:cNvSpPr>
          <p:nvPr>
            <p:ph type="title"/>
          </p:nvPr>
        </p:nvSpPr>
        <p:spPr/>
        <p:txBody>
          <a:bodyPr/>
          <a:lstStyle/>
          <a:p>
            <a:r>
              <a:rPr lang="en-IN" sz="2400" dirty="0">
                <a:latin typeface="Times New Roman" panose="02020603050405020304" pitchFamily="18" charset="0"/>
                <a:cs typeface="Times New Roman" panose="02020603050405020304" pitchFamily="18" charset="0"/>
              </a:rPr>
              <a:t>Admin home page</a:t>
            </a:r>
            <a:br>
              <a:rPr lang="en-IN" sz="4400" dirty="0">
                <a:latin typeface="Times New Roman" panose="02020603050405020304" pitchFamily="18" charset="0"/>
                <a:cs typeface="Times New Roman" panose="02020603050405020304" pitchFamily="18" charset="0"/>
              </a:rPr>
            </a:br>
            <a:endParaRPr lang="en-IN" dirty="0"/>
          </a:p>
        </p:txBody>
      </p:sp>
      <p:pic>
        <p:nvPicPr>
          <p:cNvPr id="5" name="Content Placeholder 4">
            <a:extLst>
              <a:ext uri="{FF2B5EF4-FFF2-40B4-BE49-F238E27FC236}">
                <a16:creationId xmlns:a16="http://schemas.microsoft.com/office/drawing/2014/main" id="{CC66A398-C6DC-E649-0D9C-913811F35D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5" y="1265238"/>
            <a:ext cx="7735710" cy="4351337"/>
          </a:xfrm>
        </p:spPr>
      </p:pic>
    </p:spTree>
    <p:extLst>
      <p:ext uri="{BB962C8B-B14F-4D97-AF65-F5344CB8AC3E}">
        <p14:creationId xmlns:p14="http://schemas.microsoft.com/office/powerpoint/2010/main" val="2590836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FF664FCE-48FB-7354-82D0-8A10CA3B8FF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spTree>
    <p:extLst>
      <p:ext uri="{BB962C8B-B14F-4D97-AF65-F5344CB8AC3E}">
        <p14:creationId xmlns:p14="http://schemas.microsoft.com/office/powerpoint/2010/main" val="3212109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A427C-04DB-ACFD-EF5F-4122A40171E0}"/>
              </a:ext>
            </a:extLst>
          </p:cNvPr>
          <p:cNvSpPr>
            <a:spLocks noGrp="1"/>
          </p:cNvSpPr>
          <p:nvPr>
            <p:ph type="title"/>
          </p:nvPr>
        </p:nvSpPr>
        <p:spPr/>
        <p:txBody>
          <a:bodyPr>
            <a:normAutofit/>
          </a:bodyPr>
          <a:lstStyle/>
          <a:p>
            <a:r>
              <a:rPr lang="en-IN" sz="4000" dirty="0">
                <a:latin typeface="Times New Roman" panose="02020603050405020304" pitchFamily="18" charset="0"/>
                <a:cs typeface="Times New Roman" panose="02020603050405020304" pitchFamily="18" charset="0"/>
              </a:rPr>
              <a:t>Organization home page</a:t>
            </a:r>
          </a:p>
        </p:txBody>
      </p:sp>
      <p:pic>
        <p:nvPicPr>
          <p:cNvPr id="5" name="Content Placeholder 4">
            <a:extLst>
              <a:ext uri="{FF2B5EF4-FFF2-40B4-BE49-F238E27FC236}">
                <a16:creationId xmlns:a16="http://schemas.microsoft.com/office/drawing/2014/main" id="{C29A0C3A-220B-BE6C-FAFC-90930EEE37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spTree>
    <p:extLst>
      <p:ext uri="{BB962C8B-B14F-4D97-AF65-F5344CB8AC3E}">
        <p14:creationId xmlns:p14="http://schemas.microsoft.com/office/powerpoint/2010/main" val="5907959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D1811B8-463D-6812-3CBE-8B20243CF297}"/>
              </a:ext>
            </a:extLst>
          </p:cNvPr>
          <p:cNvSpPr>
            <a:spLocks noGrp="1"/>
          </p:cNvSpPr>
          <p:nvPr>
            <p:ph idx="1"/>
          </p:nvPr>
        </p:nvSpPr>
        <p:spPr>
          <a:xfrm>
            <a:off x="838200" y="505979"/>
            <a:ext cx="10515600" cy="4351338"/>
          </a:xfrm>
        </p:spPr>
        <p:txBody>
          <a:bodyPr>
            <a:normAutofit/>
          </a:bodyPr>
          <a:lstStyle/>
          <a:p>
            <a:r>
              <a:rPr lang="en-IN" sz="2000" dirty="0">
                <a:latin typeface="Times New Roman" panose="02020603050405020304" pitchFamily="18" charset="0"/>
                <a:cs typeface="Times New Roman" panose="02020603050405020304" pitchFamily="18" charset="0"/>
              </a:rPr>
              <a:t>Organization registration</a:t>
            </a:r>
          </a:p>
        </p:txBody>
      </p:sp>
      <p:pic>
        <p:nvPicPr>
          <p:cNvPr id="5" name="Picture 4">
            <a:extLst>
              <a:ext uri="{FF2B5EF4-FFF2-40B4-BE49-F238E27FC236}">
                <a16:creationId xmlns:a16="http://schemas.microsoft.com/office/drawing/2014/main" id="{F059CF52-3802-633C-7476-B1B1C88066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7627" y="1469881"/>
            <a:ext cx="7518400" cy="3798310"/>
          </a:xfrm>
          <a:prstGeom prst="rect">
            <a:avLst/>
          </a:prstGeom>
        </p:spPr>
      </p:pic>
    </p:spTree>
    <p:extLst>
      <p:ext uri="{BB962C8B-B14F-4D97-AF65-F5344CB8AC3E}">
        <p14:creationId xmlns:p14="http://schemas.microsoft.com/office/powerpoint/2010/main" val="1782448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B11BDE-71FB-3937-E9BB-46FC53207070}"/>
              </a:ext>
            </a:extLst>
          </p:cNvPr>
          <p:cNvSpPr>
            <a:spLocks noGrp="1"/>
          </p:cNvSpPr>
          <p:nvPr>
            <p:ph idx="1"/>
          </p:nvPr>
        </p:nvSpPr>
        <p:spPr>
          <a:xfrm>
            <a:off x="838200" y="1825625"/>
            <a:ext cx="10515600" cy="4751820"/>
          </a:xfrm>
        </p:spPr>
        <p:txBody>
          <a:bodyPr>
            <a:normAutofit/>
          </a:bodyPr>
          <a:lstStyle/>
          <a:p>
            <a:r>
              <a:rPr lang="en-IN" sz="2400" dirty="0">
                <a:latin typeface="Times New Roman" panose="02020603050405020304" pitchFamily="18" charset="0"/>
                <a:cs typeface="Times New Roman" panose="02020603050405020304" pitchFamily="18" charset="0"/>
              </a:rPr>
              <a:t>User home                                                                Profile</a:t>
            </a:r>
          </a:p>
          <a:p>
            <a:endParaRPr lang="en-IN" sz="2400" dirty="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9B6D88F-9FA6-538F-FB9E-D697359431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1931" y="2400301"/>
            <a:ext cx="3086100" cy="4052454"/>
          </a:xfrm>
          <a:prstGeom prst="rect">
            <a:avLst/>
          </a:prstGeom>
        </p:spPr>
      </p:pic>
      <p:pic>
        <p:nvPicPr>
          <p:cNvPr id="7" name="Picture 6">
            <a:extLst>
              <a:ext uri="{FF2B5EF4-FFF2-40B4-BE49-F238E27FC236}">
                <a16:creationId xmlns:a16="http://schemas.microsoft.com/office/drawing/2014/main" id="{ACDC4C78-AEC2-FBB6-D883-A104F19E75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7387" y="2171700"/>
            <a:ext cx="3086100" cy="4509655"/>
          </a:xfrm>
          <a:prstGeom prst="rect">
            <a:avLst/>
          </a:prstGeom>
        </p:spPr>
      </p:pic>
    </p:spTree>
    <p:extLst>
      <p:ext uri="{BB962C8B-B14F-4D97-AF65-F5344CB8AC3E}">
        <p14:creationId xmlns:p14="http://schemas.microsoft.com/office/powerpoint/2010/main" val="20750689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74B5E-5B0A-3B6D-C5C1-5D395CAA86E9}"/>
              </a:ext>
            </a:extLst>
          </p:cNvPr>
          <p:cNvSpPr>
            <a:spLocks noGrp="1"/>
          </p:cNvSpPr>
          <p:nvPr>
            <p:ph type="title"/>
          </p:nvPr>
        </p:nvSpPr>
        <p:spPr>
          <a:xfrm>
            <a:off x="838200" y="365126"/>
            <a:ext cx="10515600" cy="1037648"/>
          </a:xfrm>
        </p:spPr>
        <p:txBody>
          <a:bodyPr>
            <a:normAutofit/>
          </a:bodyPr>
          <a:lstStyle/>
          <a:p>
            <a:r>
              <a:rPr lang="en-IN" sz="4000" dirty="0">
                <a:latin typeface="Times New Roman" panose="02020603050405020304" pitchFamily="18" charset="0"/>
                <a:cs typeface="Times New Roman" panose="02020603050405020304" pitchFamily="18" charset="0"/>
              </a:rPr>
              <a:t>SCOPE FOR FUTURE ENHANCEMENT</a:t>
            </a:r>
          </a:p>
        </p:txBody>
      </p:sp>
      <p:sp>
        <p:nvSpPr>
          <p:cNvPr id="3" name="Content Placeholder 2">
            <a:extLst>
              <a:ext uri="{FF2B5EF4-FFF2-40B4-BE49-F238E27FC236}">
                <a16:creationId xmlns:a16="http://schemas.microsoft.com/office/drawing/2014/main" id="{D51A439A-6CA7-344C-EC60-B2BF00D12C7C}"/>
              </a:ext>
            </a:extLst>
          </p:cNvPr>
          <p:cNvSpPr>
            <a:spLocks noGrp="1"/>
          </p:cNvSpPr>
          <p:nvPr>
            <p:ph idx="1"/>
          </p:nvPr>
        </p:nvSpPr>
        <p:spPr>
          <a:xfrm>
            <a:off x="838200" y="1309255"/>
            <a:ext cx="10515600" cy="4867708"/>
          </a:xfrm>
        </p:spPr>
        <p:txBody>
          <a:bodyPr>
            <a:noAutofit/>
          </a:bodyPr>
          <a:lstStyle/>
          <a:p>
            <a:r>
              <a:rPr lang="en-US" sz="1400" dirty="0">
                <a:latin typeface="Times New Roman" panose="02020603050405020304" pitchFamily="18" charset="0"/>
                <a:cs typeface="Times New Roman" panose="02020603050405020304" pitchFamily="18" charset="0"/>
              </a:rPr>
              <a:t>The scope for future enhancements of crowd funding using blockchain is vast and promising, aiming to further refine user experience and expand the platform’s capabilities. Here are several potential areas for future development: The future enhancements could be as follows:</a:t>
            </a:r>
          </a:p>
          <a:p>
            <a:r>
              <a:rPr lang="en-US" sz="1400" dirty="0">
                <a:latin typeface="Times New Roman" panose="02020603050405020304" pitchFamily="18" charset="0"/>
                <a:cs typeface="Times New Roman" panose="02020603050405020304" pitchFamily="18" charset="0"/>
              </a:rPr>
              <a:t>  Scalability: Improving blockchain scalability to handle a larger volume of transactions efficiently, thereby accommodating widespread adoption without congestion or delays. </a:t>
            </a:r>
          </a:p>
          <a:p>
            <a:r>
              <a:rPr lang="en-US" sz="1400" dirty="0">
                <a:latin typeface="Times New Roman" panose="02020603050405020304" pitchFamily="18" charset="0"/>
                <a:cs typeface="Times New Roman" panose="02020603050405020304" pitchFamily="18" charset="0"/>
              </a:rPr>
              <a:t> Interoperability: Enhancing interoperability between different blockchain platforms and cryptocurrencies to facilitate seamless cross-platform donations and transactions. </a:t>
            </a:r>
          </a:p>
          <a:p>
            <a:r>
              <a:rPr lang="en-US" sz="1400" dirty="0">
                <a:latin typeface="Times New Roman" panose="02020603050405020304" pitchFamily="18" charset="0"/>
                <a:cs typeface="Times New Roman" panose="02020603050405020304" pitchFamily="18" charset="0"/>
              </a:rPr>
              <a:t>Enhanced Smart Contracts: Developing more sophisticated smart contracts that can automate complex conditions and disburse funds based on verifiable milestones or achievements, increasing trust and accountability. </a:t>
            </a:r>
          </a:p>
          <a:p>
            <a:r>
              <a:rPr lang="en-US" sz="1400" dirty="0">
                <a:latin typeface="Times New Roman" panose="02020603050405020304" pitchFamily="18" charset="0"/>
                <a:cs typeface="Times New Roman" panose="02020603050405020304" pitchFamily="18" charset="0"/>
              </a:rPr>
              <a:t> Tokenization: Exploring tokenization of assets to represent ownership or rights within crowdfunding campaigns, enabling fractional ownership and diverse investment opportunities.</a:t>
            </a:r>
          </a:p>
          <a:p>
            <a:r>
              <a:rPr lang="en-US" sz="1400" dirty="0">
                <a:latin typeface="Times New Roman" panose="02020603050405020304" pitchFamily="18" charset="0"/>
                <a:cs typeface="Times New Roman" panose="02020603050405020304" pitchFamily="18" charset="0"/>
              </a:rPr>
              <a:t>  Governance and Transparency: Implementing decentralized governance mechanisms where stakeholders can participate in decision-making processes and transparently audit fund utilization through immutable blockchain records.</a:t>
            </a:r>
          </a:p>
          <a:p>
            <a:r>
              <a:rPr lang="en-US" sz="1400" dirty="0">
                <a:latin typeface="Times New Roman" panose="02020603050405020304" pitchFamily="18" charset="0"/>
                <a:cs typeface="Times New Roman" panose="02020603050405020304" pitchFamily="18" charset="0"/>
              </a:rPr>
              <a:t>  Integration with IoT and AI: Leveraging Internet of Things (IoT) devices and Artificial Intelligence (AI) to track project milestones in real-time and provide predictive analytics on campaign success and impact. </a:t>
            </a:r>
          </a:p>
          <a:p>
            <a:r>
              <a:rPr lang="en-US" sz="1400" dirty="0">
                <a:latin typeface="Times New Roman" panose="02020603050405020304" pitchFamily="18" charset="0"/>
                <a:cs typeface="Times New Roman" panose="02020603050405020304" pitchFamily="18" charset="0"/>
              </a:rPr>
              <a:t> Enhanced Security Measures: Continuously improving security protocols to protect against evolving cyber threats and ensure donor data privacy.</a:t>
            </a:r>
          </a:p>
          <a:p>
            <a:r>
              <a:rPr lang="en-US" sz="1400" dirty="0">
                <a:latin typeface="Times New Roman" panose="02020603050405020304" pitchFamily="18" charset="0"/>
                <a:cs typeface="Times New Roman" panose="02020603050405020304" pitchFamily="18" charset="0"/>
              </a:rPr>
              <a:t>  Community Engagement: Facilitating community engagement through blockchain-based voting mechanisms, allowing stakeholders to prioritize and fund projects democratically. </a:t>
            </a:r>
          </a:p>
          <a:p>
            <a:r>
              <a:rPr lang="en-US" sz="1400" dirty="0">
                <a:latin typeface="Times New Roman" panose="02020603050405020304" pitchFamily="18" charset="0"/>
                <a:cs typeface="Times New Roman" panose="02020603050405020304" pitchFamily="18" charset="0"/>
              </a:rPr>
              <a:t> Global Accessibility: Expanding access to blockchain-based crowdfunding platforms in underserved regions, empowering diverse communities to participate in global philanthropic efforts. In essence, future enhancements in blockchain-based crowdfunding aim to foster greater efficiency, transparency, and inclusivity in fundraising while addressing technological, regulatory, and societal challenges to realize its full potential.</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97061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5C6EE-CE60-94C9-4EC2-B843EBF7EA2D}"/>
              </a:ext>
            </a:extLst>
          </p:cNvPr>
          <p:cNvSpPr>
            <a:spLocks noGrp="1"/>
          </p:cNvSpPr>
          <p:nvPr>
            <p:ph type="title"/>
          </p:nvPr>
        </p:nvSpPr>
        <p:spPr/>
        <p:txBody>
          <a:bodyPr>
            <a:normAutofit/>
          </a:bodyPr>
          <a:lstStyle/>
          <a:p>
            <a:r>
              <a:rPr lang="en-IN" sz="4000"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E74C6F26-FF10-098F-AF88-F35615B3FE1F}"/>
              </a:ext>
            </a:extLst>
          </p:cNvPr>
          <p:cNvSpPr>
            <a:spLocks noGrp="1"/>
          </p:cNvSpPr>
          <p:nvPr>
            <p:ph idx="1"/>
          </p:nvPr>
        </p:nvSpPr>
        <p:spPr>
          <a:xfrm>
            <a:off x="838200" y="1825625"/>
            <a:ext cx="9957955" cy="4351338"/>
          </a:xfrm>
        </p:spPr>
        <p:txBody>
          <a:bodyPr>
            <a:normAutofit/>
          </a:bodyPr>
          <a:lstStyle/>
          <a:p>
            <a:pPr marL="0" indent="0">
              <a:buNone/>
            </a:pPr>
            <a:r>
              <a:rPr lang="en-US" sz="1400" dirty="0">
                <a:latin typeface="Times New Roman" panose="02020603050405020304" pitchFamily="18" charset="0"/>
                <a:cs typeface="Times New Roman" panose="02020603050405020304" pitchFamily="18" charset="0"/>
              </a:rPr>
              <a:t>Crowdfunding using blockchain technology represents a transformative approach to fundraising, offering unprecedented levels of transparency, security, and accessibility. By leveraging blockchain's decentralized ledger, crowdfunding platforms can eliminate intermediaries, reduce transaction costs, and enhance trust among participants One of the key advantages of blockchain in crowdfunding is transparency. Every transaction and donation is recorded on the blockchain, visible to all participants in real time. This transparency builds trust, as donors can verify where their contributions are allocated and ensure they align with the stated goals of the crowdfunding campaign. Moreover, smart contracts can automate the release of funds when predefined conditions are met, reducing the risk of fraud or mismanagement. Security is another critical benefit. Blockchain's cryptographic features protect transaction data from tampering, ensuring that funds are securely transferred and stored. This reduces the risk of hacks or unauthorized access, which is particularly crucial in online fundraising where data breaches can undermine donor confidence. User acceptance testing comprises a completed and successful end-to-end system test with review of the results by one or more users with specific knowledge. Blockchain also enhances accessibility by enabling global participation without geographical restrictions or reliance on traditional banking infrastructure. Anyone with internet access can contribute to crowdfunding campaigns, empowering individuals and communities worldwide to support causes they believe in. In conclusion, blockchain-based crowdfunding revolutionizes fundraising by promoting transparency, enhancing security, and broadening access. As this technology continues to evolve, its potential to reshape how charitable donations are collected, managed, and distributed holds promise for a more inclusive and accountable approach to philanthropy. </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571615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08C10-4F54-DCDE-A951-71B0B2E5463B}"/>
              </a:ext>
            </a:extLst>
          </p:cNvPr>
          <p:cNvSpPr>
            <a:spLocks noGrp="1"/>
          </p:cNvSpPr>
          <p:nvPr>
            <p:ph type="title"/>
          </p:nvPr>
        </p:nvSpPr>
        <p:spPr>
          <a:xfrm>
            <a:off x="838200" y="365125"/>
            <a:ext cx="10515600" cy="6378575"/>
          </a:xfrm>
        </p:spPr>
        <p:txBody>
          <a:bodyPr/>
          <a:lstStyle/>
          <a:p>
            <a:r>
              <a:rPr lang="en-IN" dirty="0"/>
              <a:t>                               </a:t>
            </a:r>
            <a:r>
              <a:rPr lang="en-IN" sz="4000" dirty="0">
                <a:latin typeface="Times New Roman" panose="02020603050405020304" pitchFamily="18" charset="0"/>
                <a:cs typeface="Times New Roman" panose="02020603050405020304" pitchFamily="18" charset="0"/>
              </a:rPr>
              <a:t>THANK</a:t>
            </a:r>
            <a:r>
              <a:rPr lang="en-IN" dirty="0"/>
              <a:t> </a:t>
            </a:r>
            <a:r>
              <a:rPr lang="en-IN" sz="4000" dirty="0">
                <a:latin typeface="Times New Roman" panose="02020603050405020304" pitchFamily="18" charset="0"/>
                <a:cs typeface="Times New Roman" panose="02020603050405020304" pitchFamily="18" charset="0"/>
              </a:rPr>
              <a:t>YOU</a:t>
            </a:r>
          </a:p>
        </p:txBody>
      </p:sp>
    </p:spTree>
    <p:extLst>
      <p:ext uri="{BB962C8B-B14F-4D97-AF65-F5344CB8AC3E}">
        <p14:creationId xmlns:p14="http://schemas.microsoft.com/office/powerpoint/2010/main" val="29118538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03765-7642-AD4F-7107-4FC6C13F014E}"/>
              </a:ext>
            </a:extLst>
          </p:cNvPr>
          <p:cNvSpPr>
            <a:spLocks noGrp="1"/>
          </p:cNvSpPr>
          <p:nvPr>
            <p:ph type="title"/>
          </p:nvPr>
        </p:nvSpPr>
        <p:spPr>
          <a:xfrm>
            <a:off x="716280" y="446722"/>
            <a:ext cx="10515600" cy="1325563"/>
          </a:xfrm>
        </p:spPr>
        <p:txBody>
          <a:bodyPr>
            <a:normAutofit/>
          </a:bodyPr>
          <a:lstStyle/>
          <a:p>
            <a:r>
              <a:rPr lang="en-IN" sz="4000" dirty="0">
                <a:latin typeface="Times New Roman" panose="02020603050405020304" pitchFamily="18" charset="0"/>
                <a:cs typeface="Times New Roman" panose="02020603050405020304" pitchFamily="18" charset="0"/>
              </a:rPr>
              <a:t>Presentation outline</a:t>
            </a:r>
          </a:p>
        </p:txBody>
      </p:sp>
      <p:sp>
        <p:nvSpPr>
          <p:cNvPr id="3" name="Content Placeholder 2">
            <a:extLst>
              <a:ext uri="{FF2B5EF4-FFF2-40B4-BE49-F238E27FC236}">
                <a16:creationId xmlns:a16="http://schemas.microsoft.com/office/drawing/2014/main" id="{4EE47AE2-612C-97AE-B31A-5B7F079ADD33}"/>
              </a:ext>
            </a:extLst>
          </p:cNvPr>
          <p:cNvSpPr>
            <a:spLocks noGrp="1"/>
          </p:cNvSpPr>
          <p:nvPr>
            <p:ph idx="1"/>
          </p:nvPr>
        </p:nvSpPr>
        <p:spPr/>
        <p:txBody>
          <a:bodyPr>
            <a:normAutofit/>
          </a:bodyPr>
          <a:lstStyle/>
          <a:p>
            <a:r>
              <a:rPr lang="en-IN" sz="1400" dirty="0">
                <a:latin typeface="Times New Roman" panose="02020603050405020304" pitchFamily="18" charset="0"/>
                <a:cs typeface="Times New Roman" panose="02020603050405020304" pitchFamily="18" charset="0"/>
              </a:rPr>
              <a:t>Introduction</a:t>
            </a:r>
          </a:p>
          <a:p>
            <a:r>
              <a:rPr lang="en-IN" sz="1400" dirty="0">
                <a:latin typeface="Times New Roman" panose="02020603050405020304" pitchFamily="18" charset="0"/>
                <a:cs typeface="Times New Roman" panose="02020603050405020304" pitchFamily="18" charset="0"/>
              </a:rPr>
              <a:t>Existing system</a:t>
            </a:r>
          </a:p>
          <a:p>
            <a:r>
              <a:rPr lang="en-IN" sz="1400" dirty="0">
                <a:latin typeface="Times New Roman" panose="02020603050405020304" pitchFamily="18" charset="0"/>
                <a:cs typeface="Times New Roman" panose="02020603050405020304" pitchFamily="18" charset="0"/>
              </a:rPr>
              <a:t>Proposed system</a:t>
            </a:r>
          </a:p>
          <a:p>
            <a:r>
              <a:rPr lang="en-IN" sz="1400" dirty="0">
                <a:latin typeface="Times New Roman" panose="02020603050405020304" pitchFamily="18" charset="0"/>
                <a:cs typeface="Times New Roman" panose="02020603050405020304" pitchFamily="18" charset="0"/>
              </a:rPr>
              <a:t>Modules</a:t>
            </a:r>
          </a:p>
          <a:p>
            <a:r>
              <a:rPr lang="en-IN" sz="1400" dirty="0">
                <a:latin typeface="Times New Roman" panose="02020603050405020304" pitchFamily="18" charset="0"/>
                <a:cs typeface="Times New Roman" panose="02020603050405020304" pitchFamily="18" charset="0"/>
              </a:rPr>
              <a:t>Technology platform</a:t>
            </a:r>
          </a:p>
          <a:p>
            <a:r>
              <a:rPr lang="en-IN" sz="1400" dirty="0">
                <a:latin typeface="Times New Roman" panose="02020603050405020304" pitchFamily="18" charset="0"/>
                <a:cs typeface="Times New Roman" panose="02020603050405020304" pitchFamily="18" charset="0"/>
              </a:rPr>
              <a:t>Application snapshots</a:t>
            </a:r>
          </a:p>
          <a:p>
            <a:r>
              <a:rPr lang="en-IN" sz="1400" dirty="0">
                <a:latin typeface="Times New Roman" panose="02020603050405020304" pitchFamily="18" charset="0"/>
                <a:cs typeface="Times New Roman" panose="02020603050405020304" pitchFamily="18" charset="0"/>
              </a:rPr>
              <a:t>Scope of future enhancement</a:t>
            </a:r>
          </a:p>
          <a:p>
            <a:r>
              <a:rPr lang="en-IN" sz="1400" dirty="0">
                <a:latin typeface="Times New Roman" panose="02020603050405020304" pitchFamily="18" charset="0"/>
                <a:cs typeface="Times New Roman" panose="02020603050405020304" pitchFamily="18" charset="0"/>
              </a:rPr>
              <a:t>Conclusion</a:t>
            </a:r>
          </a:p>
          <a:p>
            <a:r>
              <a:rPr lang="en-IN" sz="1400" dirty="0">
                <a:latin typeface="Times New Roman" panose="02020603050405020304" pitchFamily="18" charset="0"/>
                <a:cs typeface="Times New Roman" panose="02020603050405020304" pitchFamily="18" charset="0"/>
              </a:rPr>
              <a:t>Reference</a:t>
            </a:r>
          </a:p>
        </p:txBody>
      </p:sp>
    </p:spTree>
    <p:extLst>
      <p:ext uri="{BB962C8B-B14F-4D97-AF65-F5344CB8AC3E}">
        <p14:creationId xmlns:p14="http://schemas.microsoft.com/office/powerpoint/2010/main" val="9775676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10E9E-CF04-50F8-CC40-7F69F9EC52B7}"/>
              </a:ext>
            </a:extLst>
          </p:cNvPr>
          <p:cNvSpPr>
            <a:spLocks noGrp="1"/>
          </p:cNvSpPr>
          <p:nvPr>
            <p:ph type="title"/>
          </p:nvPr>
        </p:nvSpPr>
        <p:spPr>
          <a:xfrm>
            <a:off x="838200" y="509905"/>
            <a:ext cx="10515600" cy="1325563"/>
          </a:xfrm>
        </p:spPr>
        <p:txBody>
          <a:bodyPr>
            <a:normAutofit/>
          </a:bodyPr>
          <a:lstStyle/>
          <a:p>
            <a:r>
              <a:rPr lang="en-IN" sz="4000"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F30E7F94-0211-34A7-0C76-F160952CB92F}"/>
              </a:ext>
            </a:extLst>
          </p:cNvPr>
          <p:cNvSpPr>
            <a:spLocks noGrp="1"/>
          </p:cNvSpPr>
          <p:nvPr>
            <p:ph idx="1"/>
          </p:nvPr>
        </p:nvSpPr>
        <p:spPr>
          <a:xfrm>
            <a:off x="838200" y="1889759"/>
            <a:ext cx="4892040" cy="3451861"/>
          </a:xfrm>
        </p:spPr>
        <p:txBody>
          <a:bodyPr>
            <a:normAutofit/>
          </a:bodyPr>
          <a:lstStyle/>
          <a:p>
            <a:pPr marL="0" indent="0">
              <a:buNone/>
            </a:pPr>
            <a:r>
              <a:rPr lang="en-US" sz="1400" dirty="0">
                <a:latin typeface="Times New Roman" panose="02020603050405020304" pitchFamily="18" charset="0"/>
                <a:cs typeface="Times New Roman" panose="02020603050405020304" pitchFamily="18" charset="0"/>
              </a:rPr>
              <a:t>Blockchain technology offers a clear advantage for the crowdfunding industry, bringing transparency and security to the space and protecting both creators and donors in these interactions. Many traditional industries are moving their operations onto the blockchain to leverage the potential of this technology. It is only a matter of time before the crowdfunding industry explores the blockchain, opening the path for more funds to flow into the space Blockchain is a promising technology for charities as they look to promote transparency and at the same time cut the risk of fraud. But too often it is being ignored by charities through a lack of understanding, which can be due to a lack of technical expertise, as well as difficulty in explaining how it can offer charities tangible benefits.</a:t>
            </a:r>
            <a:endParaRPr lang="en-IN" sz="1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2035879-E6C0-8C16-B299-4C7E59AEDB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3760" y="1500187"/>
            <a:ext cx="5730240" cy="3032483"/>
          </a:xfrm>
          <a:prstGeom prst="rect">
            <a:avLst/>
          </a:prstGeom>
        </p:spPr>
      </p:pic>
    </p:spTree>
    <p:extLst>
      <p:ext uri="{BB962C8B-B14F-4D97-AF65-F5344CB8AC3E}">
        <p14:creationId xmlns:p14="http://schemas.microsoft.com/office/powerpoint/2010/main" val="27734883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18BE1-54B0-D517-4F08-C86EE49BE36F}"/>
              </a:ext>
            </a:extLst>
          </p:cNvPr>
          <p:cNvSpPr>
            <a:spLocks noGrp="1"/>
          </p:cNvSpPr>
          <p:nvPr>
            <p:ph type="title"/>
          </p:nvPr>
        </p:nvSpPr>
        <p:spPr/>
        <p:txBody>
          <a:bodyPr>
            <a:normAutofit/>
          </a:bodyPr>
          <a:lstStyle/>
          <a:p>
            <a:r>
              <a:rPr lang="en-IN" sz="4000" dirty="0">
                <a:latin typeface="Times New Roman" panose="02020603050405020304" pitchFamily="18" charset="0"/>
                <a:cs typeface="Times New Roman" panose="02020603050405020304" pitchFamily="18" charset="0"/>
              </a:rPr>
              <a:t>EXISTING SYSTEM</a:t>
            </a:r>
          </a:p>
        </p:txBody>
      </p:sp>
      <p:sp>
        <p:nvSpPr>
          <p:cNvPr id="3" name="Content Placeholder 2">
            <a:extLst>
              <a:ext uri="{FF2B5EF4-FFF2-40B4-BE49-F238E27FC236}">
                <a16:creationId xmlns:a16="http://schemas.microsoft.com/office/drawing/2014/main" id="{DE5AB019-EC84-025B-031E-CB34D3C2D4B4}"/>
              </a:ext>
            </a:extLst>
          </p:cNvPr>
          <p:cNvSpPr>
            <a:spLocks noGrp="1"/>
          </p:cNvSpPr>
          <p:nvPr>
            <p:ph idx="1"/>
          </p:nvPr>
        </p:nvSpPr>
        <p:spPr>
          <a:xfrm>
            <a:off x="838200" y="1690688"/>
            <a:ext cx="4530213" cy="4351338"/>
          </a:xfrm>
        </p:spPr>
        <p:txBody>
          <a:bodyPr>
            <a:normAutofit/>
          </a:bodyPr>
          <a:lstStyle/>
          <a:p>
            <a:pPr marL="0" indent="0">
              <a:buNone/>
            </a:pPr>
            <a:r>
              <a:rPr lang="en-US" sz="1400" dirty="0">
                <a:latin typeface="Times New Roman" panose="02020603050405020304" pitchFamily="18" charset="0"/>
                <a:cs typeface="Times New Roman" panose="02020603050405020304" pitchFamily="18" charset="0"/>
              </a:rPr>
              <a:t>There is not have been a widely recognized or prominent platform that exactly matches the detailed combination of this features – a blockchain-powered charity funding platform with voting, transparent tracking, and accountability measures. However, the technology landscape is constantly evolving, and new platforms and projects are developed all the time. It's possible that developments in the blockchain and crowdfunding spaces since then have led to the creation of platforms that share similarities with your concept</a:t>
            </a:r>
            <a:endParaRPr lang="en-IN" sz="1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70A7F04-2C7D-BA31-80F9-D66CD1F54B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5761" y="1327355"/>
            <a:ext cx="6298089" cy="3352800"/>
          </a:xfrm>
          <a:prstGeom prst="rect">
            <a:avLst/>
          </a:prstGeom>
        </p:spPr>
      </p:pic>
    </p:spTree>
    <p:extLst>
      <p:ext uri="{BB962C8B-B14F-4D97-AF65-F5344CB8AC3E}">
        <p14:creationId xmlns:p14="http://schemas.microsoft.com/office/powerpoint/2010/main" val="1156529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E2D5F-2674-788F-8AD2-8C8B7B4270D1}"/>
              </a:ext>
            </a:extLst>
          </p:cNvPr>
          <p:cNvSpPr>
            <a:spLocks noGrp="1"/>
          </p:cNvSpPr>
          <p:nvPr>
            <p:ph type="title"/>
          </p:nvPr>
        </p:nvSpPr>
        <p:spPr/>
        <p:txBody>
          <a:bodyPr>
            <a:normAutofit/>
          </a:bodyPr>
          <a:lstStyle/>
          <a:p>
            <a:r>
              <a:rPr lang="en-IN" sz="4000" dirty="0">
                <a:latin typeface="Times New Roman" panose="02020603050405020304" pitchFamily="18" charset="0"/>
                <a:cs typeface="Times New Roman" panose="02020603050405020304" pitchFamily="18" charset="0"/>
              </a:rPr>
              <a:t>PROPOSED SYSTEM</a:t>
            </a:r>
          </a:p>
        </p:txBody>
      </p:sp>
      <p:sp>
        <p:nvSpPr>
          <p:cNvPr id="3" name="Content Placeholder 2">
            <a:extLst>
              <a:ext uri="{FF2B5EF4-FFF2-40B4-BE49-F238E27FC236}">
                <a16:creationId xmlns:a16="http://schemas.microsoft.com/office/drawing/2014/main" id="{B52DE31E-81F7-2DD7-6DD4-2654AE72CEAE}"/>
              </a:ext>
            </a:extLst>
          </p:cNvPr>
          <p:cNvSpPr>
            <a:spLocks noGrp="1"/>
          </p:cNvSpPr>
          <p:nvPr>
            <p:ph idx="1"/>
          </p:nvPr>
        </p:nvSpPr>
        <p:spPr>
          <a:xfrm>
            <a:off x="838199" y="1690688"/>
            <a:ext cx="5257801" cy="2569586"/>
          </a:xfrm>
        </p:spPr>
        <p:txBody>
          <a:bodyPr/>
          <a:lstStyle/>
          <a:p>
            <a:pPr marL="0" indent="0">
              <a:buNone/>
            </a:pPr>
            <a:r>
              <a:rPr lang="en-US" sz="1400" dirty="0">
                <a:latin typeface="Times New Roman" panose="02020603050405020304" pitchFamily="18" charset="0"/>
                <a:cs typeface="Times New Roman" panose="02020603050405020304" pitchFamily="18" charset="0"/>
              </a:rPr>
              <a:t>The proposed system provides a comprehensive solution for transparent charity funding using both traditional methods and blockchain technology. It ensures user authentication, secure donation transactions, complaint management, and user management while incorporating the benefits of blockchain for transparency and security. Implementation details, technology stack, and specific smart contract design would need to be further developed based on the requirements and resources available</a:t>
            </a:r>
            <a:r>
              <a:rPr lang="en-US" dirty="0"/>
              <a:t>. </a:t>
            </a:r>
            <a:endParaRPr lang="en-IN" dirty="0"/>
          </a:p>
        </p:txBody>
      </p:sp>
      <p:pic>
        <p:nvPicPr>
          <p:cNvPr id="5" name="Picture 4">
            <a:extLst>
              <a:ext uri="{FF2B5EF4-FFF2-40B4-BE49-F238E27FC236}">
                <a16:creationId xmlns:a16="http://schemas.microsoft.com/office/drawing/2014/main" id="{65278AAB-1787-B285-CFFC-32CFAC59DE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1226" y="1061245"/>
            <a:ext cx="5578555" cy="3910012"/>
          </a:xfrm>
          <a:prstGeom prst="rect">
            <a:avLst/>
          </a:prstGeom>
        </p:spPr>
      </p:pic>
    </p:spTree>
    <p:extLst>
      <p:ext uri="{BB962C8B-B14F-4D97-AF65-F5344CB8AC3E}">
        <p14:creationId xmlns:p14="http://schemas.microsoft.com/office/powerpoint/2010/main" val="30988842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75E3F-1F13-A1CC-0C80-493D806A87B2}"/>
              </a:ext>
            </a:extLst>
          </p:cNvPr>
          <p:cNvSpPr>
            <a:spLocks noGrp="1"/>
          </p:cNvSpPr>
          <p:nvPr>
            <p:ph type="title"/>
          </p:nvPr>
        </p:nvSpPr>
        <p:spPr/>
        <p:txBody>
          <a:bodyPr>
            <a:normAutofit/>
          </a:bodyPr>
          <a:lstStyle/>
          <a:p>
            <a:r>
              <a:rPr lang="en-IN" sz="4000" dirty="0">
                <a:latin typeface="Times New Roman" panose="02020603050405020304" pitchFamily="18" charset="0"/>
                <a:cs typeface="Times New Roman" panose="02020603050405020304" pitchFamily="18" charset="0"/>
              </a:rPr>
              <a:t>MODULES</a:t>
            </a:r>
          </a:p>
        </p:txBody>
      </p:sp>
      <p:sp>
        <p:nvSpPr>
          <p:cNvPr id="3" name="Content Placeholder 2">
            <a:extLst>
              <a:ext uri="{FF2B5EF4-FFF2-40B4-BE49-F238E27FC236}">
                <a16:creationId xmlns:a16="http://schemas.microsoft.com/office/drawing/2014/main" id="{4B619A59-5ABB-DB43-11C0-AABCCC761D3F}"/>
              </a:ext>
            </a:extLst>
          </p:cNvPr>
          <p:cNvSpPr>
            <a:spLocks noGrp="1"/>
          </p:cNvSpPr>
          <p:nvPr>
            <p:ph idx="1"/>
          </p:nvPr>
        </p:nvSpPr>
        <p:spPr/>
        <p:txBody>
          <a:bodyPr>
            <a:normAutofit/>
          </a:bodyPr>
          <a:lstStyle/>
          <a:p>
            <a:pPr marL="0" indent="0">
              <a:buNone/>
            </a:pPr>
            <a:r>
              <a:rPr lang="en-IN" sz="2400" dirty="0">
                <a:latin typeface="Times New Roman" panose="02020603050405020304" pitchFamily="18" charset="0"/>
                <a:cs typeface="Times New Roman" panose="02020603050405020304" pitchFamily="18" charset="0"/>
              </a:rPr>
              <a:t>ADMIN</a:t>
            </a:r>
          </a:p>
          <a:p>
            <a:r>
              <a:rPr lang="en-IN" sz="1400" dirty="0">
                <a:latin typeface="Times New Roman" panose="02020603050405020304" pitchFamily="18" charset="0"/>
                <a:cs typeface="Times New Roman" panose="02020603050405020304" pitchFamily="18" charset="0"/>
              </a:rPr>
              <a:t> Login </a:t>
            </a:r>
          </a:p>
          <a:p>
            <a:r>
              <a:rPr lang="en-IN" sz="1400" dirty="0">
                <a:latin typeface="Times New Roman" panose="02020603050405020304" pitchFamily="18" charset="0"/>
                <a:cs typeface="Times New Roman" panose="02020603050405020304" pitchFamily="18" charset="0"/>
              </a:rPr>
              <a:t> Change password</a:t>
            </a:r>
          </a:p>
          <a:p>
            <a:r>
              <a:rPr lang="en-IN" sz="1400" dirty="0">
                <a:latin typeface="Times New Roman" panose="02020603050405020304" pitchFamily="18" charset="0"/>
                <a:cs typeface="Times New Roman" panose="02020603050405020304" pitchFamily="18" charset="0"/>
              </a:rPr>
              <a:t> View user </a:t>
            </a:r>
          </a:p>
          <a:p>
            <a:r>
              <a:rPr lang="en-IN" sz="1400" dirty="0">
                <a:latin typeface="Times New Roman" panose="02020603050405020304" pitchFamily="18" charset="0"/>
                <a:cs typeface="Times New Roman" panose="02020603050405020304" pitchFamily="18" charset="0"/>
              </a:rPr>
              <a:t> View Publicity added charity news accept and reject</a:t>
            </a:r>
          </a:p>
          <a:p>
            <a:r>
              <a:rPr lang="en-IN" sz="1400" dirty="0">
                <a:latin typeface="Times New Roman" panose="02020603050405020304" pitchFamily="18" charset="0"/>
                <a:cs typeface="Times New Roman" panose="02020603050405020304" pitchFamily="18" charset="0"/>
              </a:rPr>
              <a:t> Add donation request </a:t>
            </a:r>
          </a:p>
          <a:p>
            <a:r>
              <a:rPr lang="en-IN" sz="1400" dirty="0">
                <a:latin typeface="Times New Roman" panose="02020603050405020304" pitchFamily="18" charset="0"/>
                <a:cs typeface="Times New Roman" panose="02020603050405020304" pitchFamily="18" charset="0"/>
              </a:rPr>
              <a:t> View donation request</a:t>
            </a:r>
          </a:p>
          <a:p>
            <a:r>
              <a:rPr lang="en-IN" sz="1400" dirty="0">
                <a:latin typeface="Times New Roman" panose="02020603050405020304" pitchFamily="18" charset="0"/>
                <a:cs typeface="Times New Roman" panose="02020603050405020304" pitchFamily="18" charset="0"/>
              </a:rPr>
              <a:t> View user donation </a:t>
            </a:r>
          </a:p>
          <a:p>
            <a:r>
              <a:rPr lang="en-IN" sz="1400" dirty="0">
                <a:latin typeface="Times New Roman" panose="02020603050405020304" pitchFamily="18" charset="0"/>
                <a:cs typeface="Times New Roman" panose="02020603050405020304" pitchFamily="18" charset="0"/>
              </a:rPr>
              <a:t> View complaint and send reply </a:t>
            </a:r>
          </a:p>
          <a:p>
            <a:r>
              <a:rPr lang="en-IN" sz="1400" dirty="0">
                <a:latin typeface="Times New Roman" panose="02020603050405020304" pitchFamily="18" charset="0"/>
                <a:cs typeface="Times New Roman" panose="02020603050405020304" pitchFamily="18" charset="0"/>
              </a:rPr>
              <a:t> View organization </a:t>
            </a:r>
          </a:p>
          <a:p>
            <a:r>
              <a:rPr lang="en-IN" sz="1400" dirty="0">
                <a:latin typeface="Times New Roman" panose="02020603050405020304" pitchFamily="18" charset="0"/>
                <a:cs typeface="Times New Roman" panose="02020603050405020304" pitchFamily="18" charset="0"/>
              </a:rPr>
              <a:t> View status at each donation title </a:t>
            </a:r>
          </a:p>
        </p:txBody>
      </p:sp>
    </p:spTree>
    <p:extLst>
      <p:ext uri="{BB962C8B-B14F-4D97-AF65-F5344CB8AC3E}">
        <p14:creationId xmlns:p14="http://schemas.microsoft.com/office/powerpoint/2010/main" val="1359289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338BA-F19E-4E6F-7FBD-9BC438734F91}"/>
              </a:ext>
            </a:extLst>
          </p:cNvPr>
          <p:cNvSpPr>
            <a:spLocks noGrp="1"/>
          </p:cNvSpPr>
          <p:nvPr>
            <p:ph type="title"/>
          </p:nvPr>
        </p:nvSpPr>
        <p:spPr/>
        <p:txBody>
          <a:bodyPr>
            <a:normAutofit/>
          </a:bodyPr>
          <a:lstStyle/>
          <a:p>
            <a:r>
              <a:rPr lang="en-IN" sz="4000" dirty="0">
                <a:latin typeface="Times New Roman" panose="02020603050405020304" pitchFamily="18" charset="0"/>
                <a:cs typeface="Times New Roman" panose="02020603050405020304" pitchFamily="18" charset="0"/>
              </a:rPr>
              <a:t>ORGANIZATION</a:t>
            </a:r>
          </a:p>
        </p:txBody>
      </p:sp>
      <p:sp>
        <p:nvSpPr>
          <p:cNvPr id="3" name="Content Placeholder 2">
            <a:extLst>
              <a:ext uri="{FF2B5EF4-FFF2-40B4-BE49-F238E27FC236}">
                <a16:creationId xmlns:a16="http://schemas.microsoft.com/office/drawing/2014/main" id="{2FDD0A01-9CA7-0938-3AD5-DD1767338015}"/>
              </a:ext>
            </a:extLst>
          </p:cNvPr>
          <p:cNvSpPr>
            <a:spLocks noGrp="1"/>
          </p:cNvSpPr>
          <p:nvPr>
            <p:ph idx="1"/>
          </p:nvPr>
        </p:nvSpPr>
        <p:spPr/>
        <p:txBody>
          <a:bodyPr>
            <a:normAutofit/>
          </a:bodyPr>
          <a:lstStyle/>
          <a:p>
            <a:r>
              <a:rPr lang="en-US" sz="1400" dirty="0">
                <a:latin typeface="Times New Roman" panose="02020603050405020304" pitchFamily="18" charset="0"/>
                <a:cs typeface="Times New Roman" panose="02020603050405020304" pitchFamily="18" charset="0"/>
              </a:rPr>
              <a:t>Sign</a:t>
            </a:r>
          </a:p>
          <a:p>
            <a:r>
              <a:rPr lang="en-US" sz="1400" dirty="0">
                <a:latin typeface="Times New Roman" panose="02020603050405020304" pitchFamily="18" charset="0"/>
                <a:cs typeface="Times New Roman" panose="02020603050405020304" pitchFamily="18" charset="0"/>
              </a:rPr>
              <a:t>Login </a:t>
            </a:r>
          </a:p>
          <a:p>
            <a:r>
              <a:rPr lang="en-US" sz="1400" dirty="0">
                <a:latin typeface="Times New Roman" panose="02020603050405020304" pitchFamily="18" charset="0"/>
                <a:cs typeface="Times New Roman" panose="02020603050405020304" pitchFamily="18" charset="0"/>
              </a:rPr>
              <a:t>Change password </a:t>
            </a:r>
          </a:p>
          <a:p>
            <a:r>
              <a:rPr lang="en-US" sz="1400" dirty="0">
                <a:latin typeface="Times New Roman" panose="02020603050405020304" pitchFamily="18" charset="0"/>
                <a:cs typeface="Times New Roman" panose="02020603050405020304" pitchFamily="18" charset="0"/>
              </a:rPr>
              <a:t>View profile </a:t>
            </a:r>
          </a:p>
          <a:p>
            <a:r>
              <a:rPr lang="en-US" sz="1400" dirty="0">
                <a:latin typeface="Times New Roman" panose="02020603050405020304" pitchFamily="18" charset="0"/>
                <a:cs typeface="Times New Roman" panose="02020603050405020304" pitchFamily="18" charset="0"/>
              </a:rPr>
              <a:t>Edit profile </a:t>
            </a:r>
          </a:p>
          <a:p>
            <a:r>
              <a:rPr lang="en-US" sz="1400" dirty="0">
                <a:latin typeface="Times New Roman" panose="02020603050405020304" pitchFamily="18" charset="0"/>
                <a:cs typeface="Times New Roman" panose="02020603050405020304" pitchFamily="18" charset="0"/>
              </a:rPr>
              <a:t>Add charity related fund raising request and forward in to admin for approval </a:t>
            </a:r>
          </a:p>
          <a:p>
            <a:r>
              <a:rPr lang="en-US" sz="1400" dirty="0">
                <a:latin typeface="Times New Roman" panose="02020603050405020304" pitchFamily="18" charset="0"/>
                <a:cs typeface="Times New Roman" panose="02020603050405020304" pitchFamily="18" charset="0"/>
              </a:rPr>
              <a:t>View approved charity funds request </a:t>
            </a:r>
          </a:p>
          <a:p>
            <a:r>
              <a:rPr lang="en-US" sz="1400" dirty="0">
                <a:latin typeface="Times New Roman" panose="02020603050405020304" pitchFamily="18" charset="0"/>
                <a:cs typeface="Times New Roman" panose="02020603050405020304" pitchFamily="18" charset="0"/>
              </a:rPr>
              <a:t>View current status charity request</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02422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FB642-6571-A740-CDB4-DE996A0D013F}"/>
              </a:ext>
            </a:extLst>
          </p:cNvPr>
          <p:cNvSpPr>
            <a:spLocks noGrp="1"/>
          </p:cNvSpPr>
          <p:nvPr>
            <p:ph type="title"/>
          </p:nvPr>
        </p:nvSpPr>
        <p:spPr/>
        <p:txBody>
          <a:bodyPr>
            <a:normAutofit/>
          </a:bodyPr>
          <a:lstStyle/>
          <a:p>
            <a:r>
              <a:rPr lang="en-IN" sz="4000" dirty="0">
                <a:latin typeface="Times New Roman" panose="02020603050405020304" pitchFamily="18" charset="0"/>
                <a:cs typeface="Times New Roman" panose="02020603050405020304" pitchFamily="18" charset="0"/>
              </a:rPr>
              <a:t>USER</a:t>
            </a:r>
          </a:p>
        </p:txBody>
      </p:sp>
      <p:sp>
        <p:nvSpPr>
          <p:cNvPr id="3" name="Content Placeholder 2">
            <a:extLst>
              <a:ext uri="{FF2B5EF4-FFF2-40B4-BE49-F238E27FC236}">
                <a16:creationId xmlns:a16="http://schemas.microsoft.com/office/drawing/2014/main" id="{606732EC-3888-CA00-8817-A1BCB01F892A}"/>
              </a:ext>
            </a:extLst>
          </p:cNvPr>
          <p:cNvSpPr>
            <a:spLocks noGrp="1"/>
          </p:cNvSpPr>
          <p:nvPr>
            <p:ph idx="1"/>
          </p:nvPr>
        </p:nvSpPr>
        <p:spPr/>
        <p:txBody>
          <a:bodyPr>
            <a:normAutofit/>
          </a:bodyPr>
          <a:lstStyle/>
          <a:p>
            <a:r>
              <a:rPr lang="en-IN" sz="1400" dirty="0">
                <a:latin typeface="Times New Roman" panose="02020603050405020304" pitchFamily="18" charset="0"/>
                <a:cs typeface="Times New Roman" panose="02020603050405020304" pitchFamily="18" charset="0"/>
              </a:rPr>
              <a:t>Registration </a:t>
            </a:r>
          </a:p>
          <a:p>
            <a:r>
              <a:rPr lang="en-IN" sz="1400" dirty="0">
                <a:latin typeface="Times New Roman" panose="02020603050405020304" pitchFamily="18" charset="0"/>
                <a:cs typeface="Times New Roman" panose="02020603050405020304" pitchFamily="18" charset="0"/>
              </a:rPr>
              <a:t>Login </a:t>
            </a:r>
          </a:p>
          <a:p>
            <a:r>
              <a:rPr lang="en-IN" sz="1400" dirty="0">
                <a:latin typeface="Times New Roman" panose="02020603050405020304" pitchFamily="18" charset="0"/>
                <a:cs typeface="Times New Roman" panose="02020603050405020304" pitchFamily="18" charset="0"/>
              </a:rPr>
              <a:t>Change password </a:t>
            </a:r>
          </a:p>
          <a:p>
            <a:r>
              <a:rPr lang="en-IN" sz="1400" dirty="0">
                <a:latin typeface="Times New Roman" panose="02020603050405020304" pitchFamily="18" charset="0"/>
                <a:cs typeface="Times New Roman" panose="02020603050405020304" pitchFamily="18" charset="0"/>
              </a:rPr>
              <a:t>View profile </a:t>
            </a:r>
          </a:p>
          <a:p>
            <a:r>
              <a:rPr lang="en-IN" sz="1400" dirty="0">
                <a:latin typeface="Times New Roman" panose="02020603050405020304" pitchFamily="18" charset="0"/>
                <a:cs typeface="Times New Roman" panose="02020603050405020304" pitchFamily="18" charset="0"/>
              </a:rPr>
              <a:t>Edit profile </a:t>
            </a:r>
          </a:p>
          <a:p>
            <a:r>
              <a:rPr lang="en-IN" sz="1400" dirty="0">
                <a:latin typeface="Times New Roman" panose="02020603050405020304" pitchFamily="18" charset="0"/>
                <a:cs typeface="Times New Roman" panose="02020603050405020304" pitchFamily="18" charset="0"/>
              </a:rPr>
              <a:t>View donation request </a:t>
            </a:r>
          </a:p>
          <a:p>
            <a:r>
              <a:rPr lang="en-IN" sz="1400" dirty="0">
                <a:latin typeface="Times New Roman" panose="02020603050405020304" pitchFamily="18" charset="0"/>
                <a:cs typeface="Times New Roman" panose="02020603050405020304" pitchFamily="18" charset="0"/>
              </a:rPr>
              <a:t>Add donation(block chain) </a:t>
            </a:r>
          </a:p>
          <a:p>
            <a:r>
              <a:rPr lang="en-IN" sz="1400" dirty="0">
                <a:latin typeface="Times New Roman" panose="02020603050405020304" pitchFamily="18" charset="0"/>
                <a:cs typeface="Times New Roman" panose="02020603050405020304" pitchFamily="18" charset="0"/>
              </a:rPr>
              <a:t>View donation status </a:t>
            </a:r>
          </a:p>
          <a:p>
            <a:r>
              <a:rPr lang="en-IN" sz="1400" dirty="0">
                <a:latin typeface="Times New Roman" panose="02020603050405020304" pitchFamily="18" charset="0"/>
                <a:cs typeface="Times New Roman" panose="02020603050405020304" pitchFamily="18" charset="0"/>
              </a:rPr>
              <a:t>View previous donation </a:t>
            </a:r>
          </a:p>
          <a:p>
            <a:r>
              <a:rPr lang="en-IN" sz="1400" dirty="0">
                <a:latin typeface="Times New Roman" panose="02020603050405020304" pitchFamily="18" charset="0"/>
                <a:cs typeface="Times New Roman" panose="02020603050405020304" pitchFamily="18" charset="0"/>
              </a:rPr>
              <a:t>Send complaint and view reply </a:t>
            </a:r>
          </a:p>
        </p:txBody>
      </p:sp>
    </p:spTree>
    <p:extLst>
      <p:ext uri="{BB962C8B-B14F-4D97-AF65-F5344CB8AC3E}">
        <p14:creationId xmlns:p14="http://schemas.microsoft.com/office/powerpoint/2010/main" val="4012832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B8CF4-D8D1-D09C-54E5-83B08FA311DF}"/>
              </a:ext>
            </a:extLst>
          </p:cNvPr>
          <p:cNvSpPr>
            <a:spLocks noGrp="1"/>
          </p:cNvSpPr>
          <p:nvPr>
            <p:ph type="title"/>
          </p:nvPr>
        </p:nvSpPr>
        <p:spPr/>
        <p:txBody>
          <a:bodyPr>
            <a:normAutofit/>
          </a:bodyPr>
          <a:lstStyle/>
          <a:p>
            <a:r>
              <a:rPr lang="en-IN" sz="4000" dirty="0">
                <a:latin typeface="Times New Roman" panose="02020603050405020304" pitchFamily="18" charset="0"/>
                <a:cs typeface="Times New Roman" panose="02020603050405020304" pitchFamily="18" charset="0"/>
              </a:rPr>
              <a:t>PUBLIC</a:t>
            </a:r>
          </a:p>
        </p:txBody>
      </p:sp>
      <p:sp>
        <p:nvSpPr>
          <p:cNvPr id="3" name="Content Placeholder 2">
            <a:extLst>
              <a:ext uri="{FF2B5EF4-FFF2-40B4-BE49-F238E27FC236}">
                <a16:creationId xmlns:a16="http://schemas.microsoft.com/office/drawing/2014/main" id="{5AD1DCFE-36BE-4A2E-4E5C-9618B4B47BCE}"/>
              </a:ext>
            </a:extLst>
          </p:cNvPr>
          <p:cNvSpPr>
            <a:spLocks noGrp="1"/>
          </p:cNvSpPr>
          <p:nvPr>
            <p:ph idx="1"/>
          </p:nvPr>
        </p:nvSpPr>
        <p:spPr/>
        <p:txBody>
          <a:bodyPr>
            <a:normAutofit/>
          </a:bodyPr>
          <a:lstStyle/>
          <a:p>
            <a:r>
              <a:rPr lang="en-US" sz="1400" dirty="0">
                <a:latin typeface="Times New Roman" panose="02020603050405020304" pitchFamily="18" charset="0"/>
                <a:cs typeface="Times New Roman" panose="02020603050405020304" pitchFamily="18" charset="0"/>
              </a:rPr>
              <a:t>Forward charity related news to admin </a:t>
            </a:r>
          </a:p>
          <a:p>
            <a:r>
              <a:rPr lang="en-US" sz="1400" dirty="0">
                <a:latin typeface="Times New Roman" panose="02020603050405020304" pitchFamily="18" charset="0"/>
                <a:cs typeface="Times New Roman" panose="02020603050405020304" pitchFamily="18" charset="0"/>
              </a:rPr>
              <a:t> View current status of all donation </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76855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TotalTime>
  <Words>1109</Words>
  <Application>Microsoft Office PowerPoint</Application>
  <PresentationFormat>Widescreen</PresentationFormat>
  <Paragraphs>86</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Times New Roman</vt:lpstr>
      <vt:lpstr>Office Theme</vt:lpstr>
      <vt:lpstr>CROWD FUNDING USING BLOCKCHAIN</vt:lpstr>
      <vt:lpstr>Presentation outline</vt:lpstr>
      <vt:lpstr>INTRODUCTION</vt:lpstr>
      <vt:lpstr>EXISTING SYSTEM</vt:lpstr>
      <vt:lpstr>PROPOSED SYSTEM</vt:lpstr>
      <vt:lpstr>MODULES</vt:lpstr>
      <vt:lpstr>ORGANIZATION</vt:lpstr>
      <vt:lpstr>USER</vt:lpstr>
      <vt:lpstr>PUBLIC</vt:lpstr>
      <vt:lpstr>TECHNOLOGY PLATFORM</vt:lpstr>
      <vt:lpstr>APPLICATION SNAPSHOT</vt:lpstr>
      <vt:lpstr>Admin home page </vt:lpstr>
      <vt:lpstr>PowerPoint Presentation</vt:lpstr>
      <vt:lpstr>Organization home page</vt:lpstr>
      <vt:lpstr>PowerPoint Presentation</vt:lpstr>
      <vt:lpstr>PowerPoint Presentation</vt:lpstr>
      <vt:lpstr>SCOPE FOR FUTURE ENHANCEMENT</vt:lpstr>
      <vt:lpstr>CONCLUSION</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Athira Vellattil</dc:creator>
  <cp:lastModifiedBy>Athira Vellattil</cp:lastModifiedBy>
  <cp:revision>1</cp:revision>
  <dcterms:created xsi:type="dcterms:W3CDTF">2024-07-05T04:27:07Z</dcterms:created>
  <dcterms:modified xsi:type="dcterms:W3CDTF">2024-07-05T13:27:38Z</dcterms:modified>
</cp:coreProperties>
</file>

<file path=docProps/thumbnail.jpeg>
</file>